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0" r:id="rId3"/>
    <p:sldId id="268" r:id="rId4"/>
    <p:sldId id="279" r:id="rId5"/>
    <p:sldId id="31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313" r:id="rId16"/>
    <p:sldId id="280" r:id="rId17"/>
    <p:sldId id="287" r:id="rId18"/>
    <p:sldId id="291" r:id="rId19"/>
    <p:sldId id="293" r:id="rId20"/>
    <p:sldId id="294" r:id="rId21"/>
    <p:sldId id="295" r:id="rId22"/>
    <p:sldId id="296" r:id="rId23"/>
    <p:sldId id="297" r:id="rId24"/>
    <p:sldId id="289" r:id="rId25"/>
    <p:sldId id="298" r:id="rId26"/>
    <p:sldId id="302" r:id="rId27"/>
    <p:sldId id="309" r:id="rId28"/>
    <p:sldId id="303" r:id="rId29"/>
    <p:sldId id="304" r:id="rId30"/>
    <p:sldId id="305" r:id="rId31"/>
    <p:sldId id="307" r:id="rId32"/>
    <p:sldId id="308" r:id="rId33"/>
    <p:sldId id="310" r:id="rId34"/>
    <p:sldId id="299" r:id="rId35"/>
    <p:sldId id="292" r:id="rId36"/>
    <p:sldId id="257" r:id="rId37"/>
    <p:sldId id="258" r:id="rId38"/>
    <p:sldId id="270" r:id="rId39"/>
    <p:sldId id="284" r:id="rId40"/>
    <p:sldId id="259" r:id="rId41"/>
    <p:sldId id="281" r:id="rId42"/>
    <p:sldId id="282" r:id="rId43"/>
    <p:sldId id="283" r:id="rId44"/>
    <p:sldId id="285" r:id="rId45"/>
    <p:sldId id="286" r:id="rId46"/>
    <p:sldId id="28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D1D"/>
    <a:srgbClr val="F2391D"/>
    <a:srgbClr val="06CCAE"/>
    <a:srgbClr val="05DBF2"/>
    <a:srgbClr val="046ECE"/>
    <a:srgbClr val="023E73"/>
    <a:srgbClr val="01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11D32-91CD-814D-91E3-31D8A0DFC033}" v="6284" dt="2023-04-27T21:02:31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 showGuides="1">
      <p:cViewPr>
        <p:scale>
          <a:sx n="102" d="100"/>
          <a:sy n="102" d="100"/>
        </p:scale>
        <p:origin x="2296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Beaver" userId="00041a96-700d-4b28-b532-667fd44f9e6e" providerId="ADAL" clId="{ED011D32-91CD-814D-91E3-31D8A0DFC033}"/>
    <pc:docChg chg="undo custSel addSld delSld modSld sldOrd modMainMaster">
      <pc:chgData name="Alex Beaver" userId="00041a96-700d-4b28-b532-667fd44f9e6e" providerId="ADAL" clId="{ED011D32-91CD-814D-91E3-31D8A0DFC033}" dt="2023-04-27T21:02:31.440" v="6307" actId="404"/>
      <pc:docMkLst>
        <pc:docMk/>
      </pc:docMkLst>
      <pc:sldChg chg="addSp delSp modSp mod">
        <pc:chgData name="Alex Beaver" userId="00041a96-700d-4b28-b532-667fd44f9e6e" providerId="ADAL" clId="{ED011D32-91CD-814D-91E3-31D8A0DFC033}" dt="2023-04-27T21:02:31.440" v="6307" actId="404"/>
        <pc:sldMkLst>
          <pc:docMk/>
          <pc:sldMk cId="362152084" sldId="256"/>
        </pc:sldMkLst>
        <pc:spChg chg="mod">
          <ac:chgData name="Alex Beaver" userId="00041a96-700d-4b28-b532-667fd44f9e6e" providerId="ADAL" clId="{ED011D32-91CD-814D-91E3-31D8A0DFC033}" dt="2023-04-18T23:02:44.549" v="4128" actId="20577"/>
          <ac:spMkLst>
            <pc:docMk/>
            <pc:sldMk cId="362152084" sldId="256"/>
            <ac:spMk id="2" creationId="{1CDF4EE2-BDF8-47CE-BB03-305F4C43A9E5}"/>
          </ac:spMkLst>
        </pc:spChg>
        <pc:spChg chg="mod">
          <ac:chgData name="Alex Beaver" userId="00041a96-700d-4b28-b532-667fd44f9e6e" providerId="ADAL" clId="{ED011D32-91CD-814D-91E3-31D8A0DFC033}" dt="2023-04-27T21:02:31.440" v="6307" actId="404"/>
          <ac:spMkLst>
            <pc:docMk/>
            <pc:sldMk cId="362152084" sldId="256"/>
            <ac:spMk id="3" creationId="{58A494B7-D8A3-4CF8-9F19-547696D1EBD7}"/>
          </ac:spMkLst>
        </pc:spChg>
        <pc:spChg chg="add del mod">
          <ac:chgData name="Alex Beaver" userId="00041a96-700d-4b28-b532-667fd44f9e6e" providerId="ADAL" clId="{ED011D32-91CD-814D-91E3-31D8A0DFC033}" dt="2023-04-27T21:01:31.559" v="6305"/>
          <ac:spMkLst>
            <pc:docMk/>
            <pc:sldMk cId="362152084" sldId="256"/>
            <ac:spMk id="6" creationId="{7D68A565-E7FB-4EB5-537C-FCB7FA398541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362152084" sldId="256"/>
            <ac:spMk id="6" creationId="{8F72F9AC-6FF9-4B5E-86F2-268392330452}"/>
          </ac:spMkLst>
        </pc:spChg>
      </pc:sldChg>
      <pc:sldChg chg="addSp delSp modSp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1847254048" sldId="257"/>
        </pc:sldMkLst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1847254048" sldId="257"/>
            <ac:spMk id="4" creationId="{43AD748F-9CC1-24D5-28FA-29E7C25183F1}"/>
          </ac:spMkLst>
        </pc:spChg>
        <pc:spChg chg="add del mod">
          <ac:chgData name="Alex Beaver" userId="00041a96-700d-4b28-b532-667fd44f9e6e" providerId="ADAL" clId="{ED011D32-91CD-814D-91E3-31D8A0DFC033}" dt="2023-04-15T20:48:30.882" v="872" actId="478"/>
          <ac:spMkLst>
            <pc:docMk/>
            <pc:sldMk cId="1847254048" sldId="257"/>
            <ac:spMk id="9" creationId="{AC12E6B6-FD56-F342-A25B-ECD901E8B4A3}"/>
          </ac:spMkLst>
        </pc:spChg>
        <pc:spChg chg="mod">
          <ac:chgData name="Alex Beaver" userId="00041a96-700d-4b28-b532-667fd44f9e6e" providerId="ADAL" clId="{ED011D32-91CD-814D-91E3-31D8A0DFC033}" dt="2023-04-15T20:47:33.529" v="869" actId="20577"/>
          <ac:spMkLst>
            <pc:docMk/>
            <pc:sldMk cId="1847254048" sldId="257"/>
            <ac:spMk id="10" creationId="{C37D9803-07B9-F700-ABCA-739C776B40BD}"/>
          </ac:spMkLst>
        </pc:spChg>
        <pc:spChg chg="mod">
          <ac:chgData name="Alex Beaver" userId="00041a96-700d-4b28-b532-667fd44f9e6e" providerId="ADAL" clId="{ED011D32-91CD-814D-91E3-31D8A0DFC033}" dt="2023-04-16T21:25:29.419" v="917" actId="207"/>
          <ac:spMkLst>
            <pc:docMk/>
            <pc:sldMk cId="1847254048" sldId="257"/>
            <ac:spMk id="11" creationId="{D030D5F3-3F07-285E-EC65-A7FAE7B50D0D}"/>
          </ac:spMkLst>
        </pc:spChg>
        <pc:picChg chg="mod">
          <ac:chgData name="Alex Beaver" userId="00041a96-700d-4b28-b532-667fd44f9e6e" providerId="ADAL" clId="{ED011D32-91CD-814D-91E3-31D8A0DFC033}" dt="2023-04-16T21:25:36.538" v="918" actId="207"/>
          <ac:picMkLst>
            <pc:docMk/>
            <pc:sldMk cId="1847254048" sldId="257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58.050" v="3489" actId="478"/>
          <ac:picMkLst>
            <pc:docMk/>
            <pc:sldMk cId="1847254048" sldId="257"/>
            <ac:picMk id="7" creationId="{23BDB797-89FA-3335-2F8F-5F535E4DEEDC}"/>
          </ac:picMkLst>
        </pc:picChg>
        <pc:picChg chg="add del">
          <ac:chgData name="Alex Beaver" userId="00041a96-700d-4b28-b532-667fd44f9e6e" providerId="ADAL" clId="{ED011D32-91CD-814D-91E3-31D8A0DFC033}" dt="2023-04-18T22:30:32.206" v="3535" actId="478"/>
          <ac:picMkLst>
            <pc:docMk/>
            <pc:sldMk cId="1847254048" sldId="257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02.535" v="3491" actId="1076"/>
          <ac:picMkLst>
            <pc:docMk/>
            <pc:sldMk cId="1847254048" sldId="257"/>
            <ac:picMk id="12" creationId="{66836C92-7826-287F-2EDE-D4ECA7954F9C}"/>
          </ac:picMkLst>
        </pc:picChg>
        <pc:picChg chg="add mod">
          <ac:chgData name="Alex Beaver" userId="00041a96-700d-4b28-b532-667fd44f9e6e" providerId="ADAL" clId="{ED011D32-91CD-814D-91E3-31D8A0DFC033}" dt="2023-04-18T22:30:30.541" v="3534" actId="1076"/>
          <ac:picMkLst>
            <pc:docMk/>
            <pc:sldMk cId="1847254048" sldId="257"/>
            <ac:picMk id="13" creationId="{6F9BCE4A-9F45-23A2-3B99-77A635F82445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2426327517" sldId="257"/>
        </pc:sldMkLst>
      </pc:sldChg>
      <pc:sldChg chg="addSp delSp modSp del mod modTransition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1288378590" sldId="258"/>
        </pc:sldMkLst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1288378590" sldId="258"/>
            <ac:spMk id="4" creationId="{43AD748F-9CC1-24D5-28FA-29E7C25183F1}"/>
          </ac:spMkLst>
        </pc:spChg>
        <pc:spChg chg="mod">
          <ac:chgData name="Alex Beaver" userId="00041a96-700d-4b28-b532-667fd44f9e6e" providerId="ADAL" clId="{ED011D32-91CD-814D-91E3-31D8A0DFC033}" dt="2023-04-16T22:16:21.617" v="1251" actId="20577"/>
          <ac:spMkLst>
            <pc:docMk/>
            <pc:sldMk cId="1288378590" sldId="258"/>
            <ac:spMk id="10" creationId="{C37D9803-07B9-F700-ABCA-739C776B40BD}"/>
          </ac:spMkLst>
        </pc:spChg>
        <pc:picChg chg="del">
          <ac:chgData name="Alex Beaver" userId="00041a96-700d-4b28-b532-667fd44f9e6e" providerId="ADAL" clId="{ED011D32-91CD-814D-91E3-31D8A0DFC033}" dt="2023-04-18T22:29:05.581" v="3492" actId="478"/>
          <ac:picMkLst>
            <pc:docMk/>
            <pc:sldMk cId="1288378590" sldId="258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35.355" v="3536" actId="478"/>
          <ac:picMkLst>
            <pc:docMk/>
            <pc:sldMk cId="1288378590" sldId="258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05.750" v="3493"/>
          <ac:picMkLst>
            <pc:docMk/>
            <pc:sldMk cId="1288378590" sldId="258"/>
            <ac:picMk id="9" creationId="{8624373F-38B3-C561-8048-E559AD221F0E}"/>
          </ac:picMkLst>
        </pc:picChg>
        <pc:picChg chg="add mod">
          <ac:chgData name="Alex Beaver" userId="00041a96-700d-4b28-b532-667fd44f9e6e" providerId="ADAL" clId="{ED011D32-91CD-814D-91E3-31D8A0DFC033}" dt="2023-04-18T22:30:35.588" v="3537"/>
          <ac:picMkLst>
            <pc:docMk/>
            <pc:sldMk cId="1288378590" sldId="258"/>
            <ac:picMk id="13" creationId="{D18195CC-CEC3-7E8F-CA90-9607DDDFEA05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3480915339" sldId="258"/>
        </pc:sldMkLst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594484298" sldId="259"/>
        </pc:sldMkLst>
      </pc:sldChg>
      <pc:sldChg chg="addSp delSp modSp del mod modTransition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2756316556" sldId="259"/>
        </pc:sldMkLst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2756316556" sldId="259"/>
            <ac:spMk id="4" creationId="{43AD748F-9CC1-24D5-28FA-29E7C25183F1}"/>
          </ac:spMkLst>
        </pc:spChg>
        <pc:spChg chg="mod">
          <ac:chgData name="Alex Beaver" userId="00041a96-700d-4b28-b532-667fd44f9e6e" providerId="ADAL" clId="{ED011D32-91CD-814D-91E3-31D8A0DFC033}" dt="2023-04-18T21:53:42.033" v="2206" actId="20577"/>
          <ac:spMkLst>
            <pc:docMk/>
            <pc:sldMk cId="2756316556" sldId="259"/>
            <ac:spMk id="10" creationId="{C37D9803-07B9-F700-ABCA-739C776B40BD}"/>
          </ac:spMkLst>
        </pc:spChg>
        <pc:spChg chg="del">
          <ac:chgData name="Alex Beaver" userId="00041a96-700d-4b28-b532-667fd44f9e6e" providerId="ADAL" clId="{ED011D32-91CD-814D-91E3-31D8A0DFC033}" dt="2023-04-18T20:42:26.193" v="1253" actId="478"/>
          <ac:spMkLst>
            <pc:docMk/>
            <pc:sldMk cId="2756316556" sldId="259"/>
            <ac:spMk id="11" creationId="{D030D5F3-3F07-285E-EC65-A7FAE7B50D0D}"/>
          </ac:spMkLst>
        </pc:spChg>
        <pc:spChg chg="mod">
          <ac:chgData name="Alex Beaver" userId="00041a96-700d-4b28-b532-667fd44f9e6e" providerId="ADAL" clId="{ED011D32-91CD-814D-91E3-31D8A0DFC033}" dt="2023-04-16T21:27:40.375" v="924" actId="13822"/>
          <ac:spMkLst>
            <pc:docMk/>
            <pc:sldMk cId="2756316556" sldId="259"/>
            <ac:spMk id="12" creationId="{96EC2E84-B0A0-CD97-A1DD-C1CF6778EFC7}"/>
          </ac:spMkLst>
        </pc:spChg>
        <pc:picChg chg="del">
          <ac:chgData name="Alex Beaver" userId="00041a96-700d-4b28-b532-667fd44f9e6e" providerId="ADAL" clId="{ED011D32-91CD-814D-91E3-31D8A0DFC033}" dt="2023-04-18T22:29:10.674" v="3494" actId="478"/>
          <ac:picMkLst>
            <pc:docMk/>
            <pc:sldMk cId="2756316556" sldId="259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39.788" v="3538" actId="478"/>
          <ac:picMkLst>
            <pc:docMk/>
            <pc:sldMk cId="2756316556" sldId="259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10.911" v="3495"/>
          <ac:picMkLst>
            <pc:docMk/>
            <pc:sldMk cId="2756316556" sldId="259"/>
            <ac:picMk id="13" creationId="{EE6194F9-35F5-A640-7215-2E50BA1D2B5F}"/>
          </ac:picMkLst>
        </pc:picChg>
        <pc:picChg chg="add mod">
          <ac:chgData name="Alex Beaver" userId="00041a96-700d-4b28-b532-667fd44f9e6e" providerId="ADAL" clId="{ED011D32-91CD-814D-91E3-31D8A0DFC033}" dt="2023-04-18T22:30:40.018" v="3539"/>
          <ac:picMkLst>
            <pc:docMk/>
            <pc:sldMk cId="2756316556" sldId="259"/>
            <ac:picMk id="14" creationId="{C4E7BDE7-E5D7-5B70-0902-2C45DDAFDCDD}"/>
          </ac:picMkLst>
        </pc:picChg>
      </pc:sldChg>
      <pc:sldChg chg="addSp delSp modSp mod modTransition">
        <pc:chgData name="Alex Beaver" userId="00041a96-700d-4b28-b532-667fd44f9e6e" providerId="ADAL" clId="{ED011D32-91CD-814D-91E3-31D8A0DFC033}" dt="2023-04-27T06:05:11.454" v="6129"/>
        <pc:sldMkLst>
          <pc:docMk/>
          <pc:sldMk cId="969216446" sldId="260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969216446" sldId="260"/>
            <ac:spMk id="2" creationId="{73F0ADA7-3CBD-400B-79C5-E09C41241211}"/>
          </ac:spMkLst>
        </pc:spChg>
        <pc:spChg chg="add mod">
          <ac:chgData name="Alex Beaver" userId="00041a96-700d-4b28-b532-667fd44f9e6e" providerId="ADAL" clId="{ED011D32-91CD-814D-91E3-31D8A0DFC033}" dt="2023-04-27T06:04:45.802" v="6100"/>
          <ac:spMkLst>
            <pc:docMk/>
            <pc:sldMk cId="969216446" sldId="260"/>
            <ac:spMk id="4" creationId="{19A053C0-AE6C-DB78-2A07-75A2055E84CE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969216446" sldId="260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27T06:04:45.802" v="6100"/>
          <ac:spMkLst>
            <pc:docMk/>
            <pc:sldMk cId="969216446" sldId="260"/>
            <ac:spMk id="7" creationId="{B95ACFAD-D57F-86D5-40DE-89EC479C7D1C}"/>
          </ac:spMkLst>
        </pc:spChg>
        <pc:spChg chg="add mod">
          <ac:chgData name="Alex Beaver" userId="00041a96-700d-4b28-b532-667fd44f9e6e" providerId="ADAL" clId="{ED011D32-91CD-814D-91E3-31D8A0DFC033}" dt="2023-04-27T06:04:48.910" v="6109" actId="20577"/>
          <ac:spMkLst>
            <pc:docMk/>
            <pc:sldMk cId="969216446" sldId="260"/>
            <ac:spMk id="8" creationId="{A09EF4DF-1F71-2A16-B9A1-F8EDFF62334F}"/>
          </ac:spMkLst>
        </pc:spChg>
        <pc:spChg chg="add mod">
          <ac:chgData name="Alex Beaver" userId="00041a96-700d-4b28-b532-667fd44f9e6e" providerId="ADAL" clId="{ED011D32-91CD-814D-91E3-31D8A0DFC033}" dt="2023-04-25T16:57:42.025" v="5470" actId="20577"/>
          <ac:spMkLst>
            <pc:docMk/>
            <pc:sldMk cId="969216446" sldId="260"/>
            <ac:spMk id="10" creationId="{5FF1E0FB-7463-AF78-87FD-256B649200BB}"/>
          </ac:spMkLst>
        </pc:spChg>
        <pc:spChg chg="add mod">
          <ac:chgData name="Alex Beaver" userId="00041a96-700d-4b28-b532-667fd44f9e6e" providerId="ADAL" clId="{ED011D32-91CD-814D-91E3-31D8A0DFC033}" dt="2023-04-16T16:39:20.838" v="912" actId="13822"/>
          <ac:spMkLst>
            <pc:docMk/>
            <pc:sldMk cId="969216446" sldId="260"/>
            <ac:spMk id="11" creationId="{40778E00-B6EE-DAC8-2079-FD401E03E4DC}"/>
          </ac:spMkLst>
        </pc:spChg>
        <pc:picChg chg="mod">
          <ac:chgData name="Alex Beaver" userId="00041a96-700d-4b28-b532-667fd44f9e6e" providerId="ADAL" clId="{ED011D32-91CD-814D-91E3-31D8A0DFC033}" dt="2023-04-22T18:54:14.903" v="5405" actId="207"/>
          <ac:picMkLst>
            <pc:docMk/>
            <pc:sldMk cId="969216446" sldId="260"/>
            <ac:picMk id="5" creationId="{E94C30F1-210F-2313-9613-D0CCB9F4F21A}"/>
          </ac:picMkLst>
        </pc:picChg>
        <pc:picChg chg="mod">
          <ac:chgData name="Alex Beaver" userId="00041a96-700d-4b28-b532-667fd44f9e6e" providerId="ADAL" clId="{ED011D32-91CD-814D-91E3-31D8A0DFC033}" dt="2023-04-22T18:54:14.903" v="5405" actId="207"/>
          <ac:picMkLst>
            <pc:docMk/>
            <pc:sldMk cId="969216446" sldId="260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21.707" v="3473" actId="478"/>
          <ac:picMkLst>
            <pc:docMk/>
            <pc:sldMk cId="969216446" sldId="260"/>
            <ac:picMk id="7" creationId="{23BDB797-89FA-3335-2F8F-5F535E4DEEDC}"/>
          </ac:picMkLst>
        </pc:picChg>
        <pc:picChg chg="add del mod">
          <ac:chgData name="Alex Beaver" userId="00041a96-700d-4b28-b532-667fd44f9e6e" providerId="ADAL" clId="{ED011D32-91CD-814D-91E3-31D8A0DFC033}" dt="2023-04-18T22:29:50.583" v="3515" actId="478"/>
          <ac:picMkLst>
            <pc:docMk/>
            <pc:sldMk cId="969216446" sldId="260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22T18:54:14.903" v="5405" actId="207"/>
          <ac:picMkLst>
            <pc:docMk/>
            <pc:sldMk cId="969216446" sldId="260"/>
            <ac:picMk id="16" creationId="{DF752F86-63B4-132C-32CC-E9760139C9F2}"/>
          </ac:picMkLst>
        </pc:picChg>
        <pc:picChg chg="add mod">
          <ac:chgData name="Alex Beaver" userId="00041a96-700d-4b28-b532-667fd44f9e6e" providerId="ADAL" clId="{ED011D32-91CD-814D-91E3-31D8A0DFC033}" dt="2023-04-22T18:54:14.903" v="5405" actId="207"/>
          <ac:picMkLst>
            <pc:docMk/>
            <pc:sldMk cId="969216446" sldId="260"/>
            <ac:picMk id="18" creationId="{4015DC62-F77E-F4AA-3FA9-B41E4DBB0912}"/>
          </ac:picMkLst>
        </pc:picChg>
      </pc:sldChg>
      <pc:sldChg chg="addSp delSp modSp mod">
        <pc:chgData name="Alex Beaver" userId="00041a96-700d-4b28-b532-667fd44f9e6e" providerId="ADAL" clId="{ED011D32-91CD-814D-91E3-31D8A0DFC033}" dt="2023-04-25T16:58:43.772" v="5547" actId="20577"/>
        <pc:sldMkLst>
          <pc:docMk/>
          <pc:sldMk cId="580351121" sldId="261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580351121" sldId="261"/>
            <ac:spMk id="2" creationId="{B7424832-86E2-9D3B-7D70-A9E598EF7F68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580351121" sldId="261"/>
            <ac:spMk id="4" creationId="{43AD748F-9CC1-24D5-28FA-29E7C25183F1}"/>
          </ac:spMkLst>
        </pc:spChg>
        <pc:spChg chg="mod">
          <ac:chgData name="Alex Beaver" userId="00041a96-700d-4b28-b532-667fd44f9e6e" providerId="ADAL" clId="{ED011D32-91CD-814D-91E3-31D8A0DFC033}" dt="2023-04-22T18:54:20.830" v="5407" actId="207"/>
          <ac:spMkLst>
            <pc:docMk/>
            <pc:sldMk cId="580351121" sldId="261"/>
            <ac:spMk id="9" creationId="{CD305FA5-7209-E1E5-A85F-CB193E5D5156}"/>
          </ac:spMkLst>
        </pc:spChg>
        <pc:spChg chg="mod">
          <ac:chgData name="Alex Beaver" userId="00041a96-700d-4b28-b532-667fd44f9e6e" providerId="ADAL" clId="{ED011D32-91CD-814D-91E3-31D8A0DFC033}" dt="2023-04-25T16:58:43.772" v="5547" actId="20577"/>
          <ac:spMkLst>
            <pc:docMk/>
            <pc:sldMk cId="580351121" sldId="261"/>
            <ac:spMk id="11" creationId="{ECE221CD-C39E-A1CB-EE85-D8989C087BB7}"/>
          </ac:spMkLst>
        </pc:spChg>
        <pc:picChg chg="mod">
          <ac:chgData name="Alex Beaver" userId="00041a96-700d-4b28-b532-667fd44f9e6e" providerId="ADAL" clId="{ED011D32-91CD-814D-91E3-31D8A0DFC033}" dt="2023-04-22T18:54:24.586" v="5408" actId="207"/>
          <ac:picMkLst>
            <pc:docMk/>
            <pc:sldMk cId="580351121" sldId="261"/>
            <ac:picMk id="5" creationId="{E94C30F1-210F-2313-9613-D0CCB9F4F21A}"/>
          </ac:picMkLst>
        </pc:picChg>
      </pc:sldChg>
      <pc:sldChg chg="addSp delSp modSp mod">
        <pc:chgData name="Alex Beaver" userId="00041a96-700d-4b28-b532-667fd44f9e6e" providerId="ADAL" clId="{ED011D32-91CD-814D-91E3-31D8A0DFC033}" dt="2023-04-25T16:59:01.481" v="5549"/>
        <pc:sldMkLst>
          <pc:docMk/>
          <pc:sldMk cId="993239462" sldId="262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993239462" sldId="262"/>
            <ac:spMk id="2" creationId="{1D456A27-D4F1-841A-8E64-CFDFE4AA2669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993239462" sldId="262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25T16:59:01.481" v="5549"/>
          <ac:spMkLst>
            <pc:docMk/>
            <pc:sldMk cId="993239462" sldId="262"/>
            <ac:spMk id="4" creationId="{6CD03C4B-B8F2-DCCA-9FD2-113402750BEF}"/>
          </ac:spMkLst>
        </pc:spChg>
        <pc:spChg chg="add del mod">
          <ac:chgData name="Alex Beaver" userId="00041a96-700d-4b28-b532-667fd44f9e6e" providerId="ADAL" clId="{ED011D32-91CD-814D-91E3-31D8A0DFC033}" dt="2023-04-25T16:59:01.245" v="5548" actId="478"/>
          <ac:spMkLst>
            <pc:docMk/>
            <pc:sldMk cId="993239462" sldId="262"/>
            <ac:spMk id="10" creationId="{DCE8C433-9416-ECAE-FBCB-CE6F2BF1B3B7}"/>
          </ac:spMkLst>
        </pc:spChg>
        <pc:spChg chg="add mod">
          <ac:chgData name="Alex Beaver" userId="00041a96-700d-4b28-b532-667fd44f9e6e" providerId="ADAL" clId="{ED011D32-91CD-814D-91E3-31D8A0DFC033}" dt="2023-04-16T16:39:25.804" v="913"/>
          <ac:spMkLst>
            <pc:docMk/>
            <pc:sldMk cId="993239462" sldId="262"/>
            <ac:spMk id="11" creationId="{EA533BFD-7C07-F366-C58D-44FDE0A988B6}"/>
          </ac:spMkLst>
        </pc:spChg>
        <pc:picChg chg="mod">
          <ac:chgData name="Alex Beaver" userId="00041a96-700d-4b28-b532-667fd44f9e6e" providerId="ADAL" clId="{ED011D32-91CD-814D-91E3-31D8A0DFC033}" dt="2023-04-22T18:54:30.969" v="5410" actId="207"/>
          <ac:picMkLst>
            <pc:docMk/>
            <pc:sldMk cId="993239462" sldId="262"/>
            <ac:picMk id="5" creationId="{E94C30F1-210F-2313-9613-D0CCB9F4F21A}"/>
          </ac:picMkLst>
        </pc:picChg>
        <pc:picChg chg="mod">
          <ac:chgData name="Alex Beaver" userId="00041a96-700d-4b28-b532-667fd44f9e6e" providerId="ADAL" clId="{ED011D32-91CD-814D-91E3-31D8A0DFC033}" dt="2023-04-22T18:54:30.969" v="5410" actId="207"/>
          <ac:picMkLst>
            <pc:docMk/>
            <pc:sldMk cId="993239462" sldId="262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34.555" v="3476" actId="478"/>
          <ac:picMkLst>
            <pc:docMk/>
            <pc:sldMk cId="993239462" sldId="262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29:59.973" v="3517" actId="478"/>
          <ac:picMkLst>
            <pc:docMk/>
            <pc:sldMk cId="993239462" sldId="262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22T18:54:30.969" v="5410" actId="207"/>
          <ac:picMkLst>
            <pc:docMk/>
            <pc:sldMk cId="993239462" sldId="262"/>
            <ac:picMk id="15" creationId="{414E4AEA-90CF-AB75-1131-A33B1B0E1DC5}"/>
          </ac:picMkLst>
        </pc:picChg>
        <pc:picChg chg="add mod">
          <ac:chgData name="Alex Beaver" userId="00041a96-700d-4b28-b532-667fd44f9e6e" providerId="ADAL" clId="{ED011D32-91CD-814D-91E3-31D8A0DFC033}" dt="2023-04-22T18:54:30.969" v="5410" actId="207"/>
          <ac:picMkLst>
            <pc:docMk/>
            <pc:sldMk cId="993239462" sldId="262"/>
            <ac:picMk id="16" creationId="{CF3DE8B1-008A-2F1F-E142-FE8E4835DB3F}"/>
          </ac:picMkLst>
        </pc:picChg>
      </pc:sldChg>
      <pc:sldChg chg="addSp delSp modSp mod">
        <pc:chgData name="Alex Beaver" userId="00041a96-700d-4b28-b532-667fd44f9e6e" providerId="ADAL" clId="{ED011D32-91CD-814D-91E3-31D8A0DFC033}" dt="2023-04-22T18:54:35.326" v="5413" actId="207"/>
        <pc:sldMkLst>
          <pc:docMk/>
          <pc:sldMk cId="4071116562" sldId="263"/>
        </pc:sldMkLst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4071116562" sldId="263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4071116562" sldId="263"/>
            <ac:spMk id="5" creationId="{616FA073-80CE-0B6E-5022-8F9890F0091E}"/>
          </ac:spMkLst>
        </pc:spChg>
        <pc:spChg chg="mod">
          <ac:chgData name="Alex Beaver" userId="00041a96-700d-4b28-b532-667fd44f9e6e" providerId="ADAL" clId="{ED011D32-91CD-814D-91E3-31D8A0DFC033}" dt="2023-04-19T13:02:23.230" v="5031" actId="1076"/>
          <ac:spMkLst>
            <pc:docMk/>
            <pc:sldMk cId="4071116562" sldId="263"/>
            <ac:spMk id="9" creationId="{CD305FA5-7209-E1E5-A85F-CB193E5D5156}"/>
          </ac:spMkLst>
        </pc:spChg>
        <pc:picChg chg="mod">
          <ac:chgData name="Alex Beaver" userId="00041a96-700d-4b28-b532-667fd44f9e6e" providerId="ADAL" clId="{ED011D32-91CD-814D-91E3-31D8A0DFC033}" dt="2023-04-22T18:54:35.326" v="5413" actId="207"/>
          <ac:picMkLst>
            <pc:docMk/>
            <pc:sldMk cId="4071116562" sldId="263"/>
            <ac:picMk id="2" creationId="{005BB885-4122-92A1-6B5B-8A8A451212BD}"/>
          </ac:picMkLst>
        </pc:picChg>
      </pc:sldChg>
      <pc:sldChg chg="addSp delSp modSp mod">
        <pc:chgData name="Alex Beaver" userId="00041a96-700d-4b28-b532-667fd44f9e6e" providerId="ADAL" clId="{ED011D32-91CD-814D-91E3-31D8A0DFC033}" dt="2023-04-26T14:41:52.293" v="5952"/>
        <pc:sldMkLst>
          <pc:docMk/>
          <pc:sldMk cId="3197303436" sldId="264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3197303436" sldId="264"/>
            <ac:spMk id="2" creationId="{05DE9067-F119-9A8C-B23B-A1B30BAC16BD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3197303436" sldId="264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26T14:41:52.293" v="5952"/>
          <ac:spMkLst>
            <pc:docMk/>
            <pc:sldMk cId="3197303436" sldId="264"/>
            <ac:spMk id="10" creationId="{97E9505A-8705-CC49-BFCD-D0552843E9AC}"/>
          </ac:spMkLst>
        </pc:spChg>
        <pc:spChg chg="add mod">
          <ac:chgData name="Alex Beaver" userId="00041a96-700d-4b28-b532-667fd44f9e6e" providerId="ADAL" clId="{ED011D32-91CD-814D-91E3-31D8A0DFC033}" dt="2023-04-16T16:39:27.406" v="914"/>
          <ac:spMkLst>
            <pc:docMk/>
            <pc:sldMk cId="3197303436" sldId="264"/>
            <ac:spMk id="11" creationId="{C938E942-920C-5435-E244-7848C427217E}"/>
          </ac:spMkLst>
        </pc:spChg>
        <pc:picChg chg="mod">
          <ac:chgData name="Alex Beaver" userId="00041a96-700d-4b28-b532-667fd44f9e6e" providerId="ADAL" clId="{ED011D32-91CD-814D-91E3-31D8A0DFC033}" dt="2023-04-22T18:54:40.359" v="5414" actId="207"/>
          <ac:picMkLst>
            <pc:docMk/>
            <pc:sldMk cId="3197303436" sldId="264"/>
            <ac:picMk id="5" creationId="{E94C30F1-210F-2313-9613-D0CCB9F4F21A}"/>
          </ac:picMkLst>
        </pc:picChg>
        <pc:picChg chg="mod">
          <ac:chgData name="Alex Beaver" userId="00041a96-700d-4b28-b532-667fd44f9e6e" providerId="ADAL" clId="{ED011D32-91CD-814D-91E3-31D8A0DFC033}" dt="2023-04-22T18:54:40.359" v="5414" actId="207"/>
          <ac:picMkLst>
            <pc:docMk/>
            <pc:sldMk cId="3197303436" sldId="264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39.202" v="3480" actId="478"/>
          <ac:picMkLst>
            <pc:docMk/>
            <pc:sldMk cId="3197303436" sldId="264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03.085" v="3519" actId="478"/>
          <ac:picMkLst>
            <pc:docMk/>
            <pc:sldMk cId="3197303436" sldId="264"/>
            <ac:picMk id="8" creationId="{07A457F7-276D-4233-8E76-A96D9C673F4A}"/>
          </ac:picMkLst>
        </pc:picChg>
        <pc:picChg chg="add del mod">
          <ac:chgData name="Alex Beaver" userId="00041a96-700d-4b28-b532-667fd44f9e6e" providerId="ADAL" clId="{ED011D32-91CD-814D-91E3-31D8A0DFC033}" dt="2023-04-18T22:28:38.277" v="3479"/>
          <ac:picMkLst>
            <pc:docMk/>
            <pc:sldMk cId="3197303436" sldId="264"/>
            <ac:picMk id="15" creationId="{5E6B62EE-B475-A311-EDA1-26FF14BBE24A}"/>
          </ac:picMkLst>
        </pc:picChg>
        <pc:picChg chg="add mod">
          <ac:chgData name="Alex Beaver" userId="00041a96-700d-4b28-b532-667fd44f9e6e" providerId="ADAL" clId="{ED011D32-91CD-814D-91E3-31D8A0DFC033}" dt="2023-04-22T18:54:40.359" v="5414" actId="207"/>
          <ac:picMkLst>
            <pc:docMk/>
            <pc:sldMk cId="3197303436" sldId="264"/>
            <ac:picMk id="16" creationId="{352C013A-14C3-385E-EE9E-A7DA07C8CDAF}"/>
          </ac:picMkLst>
        </pc:picChg>
        <pc:picChg chg="add mod">
          <ac:chgData name="Alex Beaver" userId="00041a96-700d-4b28-b532-667fd44f9e6e" providerId="ADAL" clId="{ED011D32-91CD-814D-91E3-31D8A0DFC033}" dt="2023-04-22T18:54:40.359" v="5414" actId="207"/>
          <ac:picMkLst>
            <pc:docMk/>
            <pc:sldMk cId="3197303436" sldId="264"/>
            <ac:picMk id="17" creationId="{CF81E064-FB9A-3444-BAF9-FC5DDE3758CC}"/>
          </ac:picMkLst>
        </pc:picChg>
      </pc:sldChg>
      <pc:sldChg chg="addSp delSp modSp mod">
        <pc:chgData name="Alex Beaver" userId="00041a96-700d-4b28-b532-667fd44f9e6e" providerId="ADAL" clId="{ED011D32-91CD-814D-91E3-31D8A0DFC033}" dt="2023-04-25T18:35:59.697" v="5674" actId="20577"/>
        <pc:sldMkLst>
          <pc:docMk/>
          <pc:sldMk cId="3609689336" sldId="265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3609689336" sldId="265"/>
            <ac:spMk id="2" creationId="{EA1BCFA0-A32D-81A5-64B1-4C3A990AEE03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3609689336" sldId="265"/>
            <ac:spMk id="4" creationId="{43AD748F-9CC1-24D5-28FA-29E7C25183F1}"/>
          </ac:spMkLst>
        </pc:spChg>
        <pc:spChg chg="mod">
          <ac:chgData name="Alex Beaver" userId="00041a96-700d-4b28-b532-667fd44f9e6e" providerId="ADAL" clId="{ED011D32-91CD-814D-91E3-31D8A0DFC033}" dt="2023-04-25T18:35:59.697" v="5674" actId="20577"/>
          <ac:spMkLst>
            <pc:docMk/>
            <pc:sldMk cId="3609689336" sldId="265"/>
            <ac:spMk id="11" creationId="{ECE221CD-C39E-A1CB-EE85-D8989C087BB7}"/>
          </ac:spMkLst>
        </pc:spChg>
        <pc:picChg chg="del">
          <ac:chgData name="Alex Beaver" userId="00041a96-700d-4b28-b532-667fd44f9e6e" providerId="ADAL" clId="{ED011D32-91CD-814D-91E3-31D8A0DFC033}" dt="2023-04-18T22:28:47.517" v="3485" actId="478"/>
          <ac:picMkLst>
            <pc:docMk/>
            <pc:sldMk cId="3609689336" sldId="265"/>
            <ac:picMk id="5" creationId="{7960A1AB-2328-4240-D3B3-E376AAFC0B1C}"/>
          </ac:picMkLst>
        </pc:picChg>
        <pc:picChg chg="add mod">
          <ac:chgData name="Alex Beaver" userId="00041a96-700d-4b28-b532-667fd44f9e6e" providerId="ADAL" clId="{ED011D32-91CD-814D-91E3-31D8A0DFC033}" dt="2023-04-22T18:54:44.730" v="5417" actId="207"/>
          <ac:picMkLst>
            <pc:docMk/>
            <pc:sldMk cId="3609689336" sldId="265"/>
            <ac:picMk id="6" creationId="{C48F1B2E-2CD3-DD1A-ED77-428282C3FFA9}"/>
          </ac:picMkLst>
        </pc:picChg>
      </pc:sldChg>
      <pc:sldChg chg="addSp delSp modSp mod">
        <pc:chgData name="Alex Beaver" userId="00041a96-700d-4b28-b532-667fd44f9e6e" providerId="ADAL" clId="{ED011D32-91CD-814D-91E3-31D8A0DFC033}" dt="2023-04-25T16:59:15.648" v="5551"/>
        <pc:sldMkLst>
          <pc:docMk/>
          <pc:sldMk cId="2754197677" sldId="266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2754197677" sldId="266"/>
            <ac:spMk id="2" creationId="{2C244958-327C-6662-6D2D-1CCC6BA73A5F}"/>
          </ac:spMkLst>
        </pc:spChg>
        <pc:spChg chg="add mod">
          <ac:chgData name="Alex Beaver" userId="00041a96-700d-4b28-b532-667fd44f9e6e" providerId="ADAL" clId="{ED011D32-91CD-814D-91E3-31D8A0DFC033}" dt="2023-04-25T16:59:15.648" v="5551"/>
          <ac:spMkLst>
            <pc:docMk/>
            <pc:sldMk cId="2754197677" sldId="266"/>
            <ac:spMk id="4" creationId="{411B03AB-85F7-A02A-5D3E-6DC3B487F306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2754197677" sldId="266"/>
            <ac:spMk id="4" creationId="{43AD748F-9CC1-24D5-28FA-29E7C25183F1}"/>
          </ac:spMkLst>
        </pc:spChg>
        <pc:spChg chg="add del mod">
          <ac:chgData name="Alex Beaver" userId="00041a96-700d-4b28-b532-667fd44f9e6e" providerId="ADAL" clId="{ED011D32-91CD-814D-91E3-31D8A0DFC033}" dt="2023-04-25T16:59:15.458" v="5550" actId="478"/>
          <ac:spMkLst>
            <pc:docMk/>
            <pc:sldMk cId="2754197677" sldId="266"/>
            <ac:spMk id="10" creationId="{08E910C3-0B55-2A97-C225-B420BE70F226}"/>
          </ac:spMkLst>
        </pc:spChg>
        <pc:spChg chg="add mod">
          <ac:chgData name="Alex Beaver" userId="00041a96-700d-4b28-b532-667fd44f9e6e" providerId="ADAL" clId="{ED011D32-91CD-814D-91E3-31D8A0DFC033}" dt="2023-04-16T16:43:22.186" v="915"/>
          <ac:spMkLst>
            <pc:docMk/>
            <pc:sldMk cId="2754197677" sldId="266"/>
            <ac:spMk id="11" creationId="{EB47403C-676D-C5E0-B177-B51B37421EDA}"/>
          </ac:spMkLst>
        </pc:spChg>
        <pc:picChg chg="mod">
          <ac:chgData name="Alex Beaver" userId="00041a96-700d-4b28-b532-667fd44f9e6e" providerId="ADAL" clId="{ED011D32-91CD-814D-91E3-31D8A0DFC033}" dt="2023-04-22T18:54:49.261" v="5418" actId="207"/>
          <ac:picMkLst>
            <pc:docMk/>
            <pc:sldMk cId="2754197677" sldId="266"/>
            <ac:picMk id="5" creationId="{E94C30F1-210F-2313-9613-D0CCB9F4F21A}"/>
          </ac:picMkLst>
        </pc:picChg>
        <pc:picChg chg="mod">
          <ac:chgData name="Alex Beaver" userId="00041a96-700d-4b28-b532-667fd44f9e6e" providerId="ADAL" clId="{ED011D32-91CD-814D-91E3-31D8A0DFC033}" dt="2023-04-22T18:54:49.261" v="5418" actId="207"/>
          <ac:picMkLst>
            <pc:docMk/>
            <pc:sldMk cId="2754197677" sldId="266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44.164" v="3482" actId="478"/>
          <ac:picMkLst>
            <pc:docMk/>
            <pc:sldMk cId="2754197677" sldId="266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06.149" v="3521" actId="478"/>
          <ac:picMkLst>
            <pc:docMk/>
            <pc:sldMk cId="2754197677" sldId="266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22T18:54:49.261" v="5418" actId="207"/>
          <ac:picMkLst>
            <pc:docMk/>
            <pc:sldMk cId="2754197677" sldId="266"/>
            <ac:picMk id="15" creationId="{37DA5925-D9BC-0944-C782-EE2A269F5FAF}"/>
          </ac:picMkLst>
        </pc:picChg>
        <pc:picChg chg="add mod">
          <ac:chgData name="Alex Beaver" userId="00041a96-700d-4b28-b532-667fd44f9e6e" providerId="ADAL" clId="{ED011D32-91CD-814D-91E3-31D8A0DFC033}" dt="2023-04-22T18:54:49.261" v="5418" actId="207"/>
          <ac:picMkLst>
            <pc:docMk/>
            <pc:sldMk cId="2754197677" sldId="266"/>
            <ac:picMk id="16" creationId="{53FC8412-16E7-CCB3-E5E5-E5CB9EF8A1DE}"/>
          </ac:picMkLst>
        </pc:picChg>
      </pc:sldChg>
      <pc:sldChg chg="addSp delSp modSp mod">
        <pc:chgData name="Alex Beaver" userId="00041a96-700d-4b28-b532-667fd44f9e6e" providerId="ADAL" clId="{ED011D32-91CD-814D-91E3-31D8A0DFC033}" dt="2023-04-25T18:35:41.876" v="5622" actId="20577"/>
        <pc:sldMkLst>
          <pc:docMk/>
          <pc:sldMk cId="1164885559" sldId="267"/>
        </pc:sldMkLst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1164885559" sldId="267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1164885559" sldId="267"/>
            <ac:spMk id="5" creationId="{8075F6F9-E38E-63BC-6EA5-C9562A4BDB73}"/>
          </ac:spMkLst>
        </pc:spChg>
        <pc:spChg chg="mod">
          <ac:chgData name="Alex Beaver" userId="00041a96-700d-4b28-b532-667fd44f9e6e" providerId="ADAL" clId="{ED011D32-91CD-814D-91E3-31D8A0DFC033}" dt="2023-04-25T18:35:41.876" v="5622" actId="20577"/>
          <ac:spMkLst>
            <pc:docMk/>
            <pc:sldMk cId="1164885559" sldId="267"/>
            <ac:spMk id="11" creationId="{ECE221CD-C39E-A1CB-EE85-D8989C087BB7}"/>
          </ac:spMkLst>
        </pc:spChg>
        <pc:picChg chg="del mod">
          <ac:chgData name="Alex Beaver" userId="00041a96-700d-4b28-b532-667fd44f9e6e" providerId="ADAL" clId="{ED011D32-91CD-814D-91E3-31D8A0DFC033}" dt="2023-04-18T22:30:08.876" v="3523" actId="478"/>
          <ac:picMkLst>
            <pc:docMk/>
            <pc:sldMk cId="1164885559" sldId="267"/>
            <ac:picMk id="2" creationId="{1A6C75A9-65AC-349B-3F7D-9FEEF0E7908E}"/>
          </ac:picMkLst>
        </pc:picChg>
        <pc:picChg chg="add mod">
          <ac:chgData name="Alex Beaver" userId="00041a96-700d-4b28-b532-667fd44f9e6e" providerId="ADAL" clId="{ED011D32-91CD-814D-91E3-31D8A0DFC033}" dt="2023-04-22T18:54:54.081" v="5421" actId="207"/>
          <ac:picMkLst>
            <pc:docMk/>
            <pc:sldMk cId="1164885559" sldId="267"/>
            <ac:picMk id="6" creationId="{AC7E6747-093E-E54A-BE0B-22014F9A76E4}"/>
          </ac:picMkLst>
        </pc:picChg>
      </pc:sldChg>
      <pc:sldChg chg="delSp modSp mod">
        <pc:chgData name="Alex Beaver" userId="00041a96-700d-4b28-b532-667fd44f9e6e" providerId="ADAL" clId="{ED011D32-91CD-814D-91E3-31D8A0DFC033}" dt="2023-04-25T16:54:51.463" v="5427" actId="20577"/>
        <pc:sldMkLst>
          <pc:docMk/>
          <pc:sldMk cId="1133073399" sldId="268"/>
        </pc:sldMkLst>
        <pc:spChg chg="mod">
          <ac:chgData name="Alex Beaver" userId="00041a96-700d-4b28-b532-667fd44f9e6e" providerId="ADAL" clId="{ED011D32-91CD-814D-91E3-31D8A0DFC033}" dt="2023-04-25T16:54:51.463" v="5427" actId="20577"/>
          <ac:spMkLst>
            <pc:docMk/>
            <pc:sldMk cId="1133073399" sldId="268"/>
            <ac:spMk id="3" creationId="{0506F1AA-AEF0-55B8-009D-75758A756A32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1133073399" sldId="268"/>
            <ac:spMk id="6" creationId="{9211573C-6461-A5FA-46FC-4B68CD8C63AD}"/>
          </ac:spMkLst>
        </pc:spChg>
      </pc:sldChg>
      <pc:sldChg chg="addSp delSp modSp mod">
        <pc:chgData name="Alex Beaver" userId="00041a96-700d-4b28-b532-667fd44f9e6e" providerId="ADAL" clId="{ED011D32-91CD-814D-91E3-31D8A0DFC033}" dt="2023-04-27T06:04:11.799" v="6099"/>
        <pc:sldMkLst>
          <pc:docMk/>
          <pc:sldMk cId="259164232" sldId="269"/>
        </pc:sldMkLst>
        <pc:spChg chg="add mod">
          <ac:chgData name="Alex Beaver" userId="00041a96-700d-4b28-b532-667fd44f9e6e" providerId="ADAL" clId="{ED011D32-91CD-814D-91E3-31D8A0DFC033}" dt="2023-04-15T19:13:10.021" v="69"/>
          <ac:spMkLst>
            <pc:docMk/>
            <pc:sldMk cId="259164232" sldId="269"/>
            <ac:spMk id="2" creationId="{9B17AA9A-17DE-58FB-F84A-9AB40E42D78E}"/>
          </ac:spMkLst>
        </pc:spChg>
        <pc:spChg chg="add mod">
          <ac:chgData name="Alex Beaver" userId="00041a96-700d-4b28-b532-667fd44f9e6e" providerId="ADAL" clId="{ED011D32-91CD-814D-91E3-31D8A0DFC033}" dt="2023-04-27T06:04:11.799" v="6099"/>
          <ac:spMkLst>
            <pc:docMk/>
            <pc:sldMk cId="259164232" sldId="269"/>
            <ac:spMk id="4" creationId="{3043FC85-1239-6749-39BF-D78E462FCDF1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259164232" sldId="269"/>
            <ac:spMk id="4" creationId="{43AD748F-9CC1-24D5-28FA-29E7C25183F1}"/>
          </ac:spMkLst>
        </pc:spChg>
        <pc:spChg chg="add mod">
          <ac:chgData name="Alex Beaver" userId="00041a96-700d-4b28-b532-667fd44f9e6e" providerId="ADAL" clId="{ED011D32-91CD-814D-91E3-31D8A0DFC033}" dt="2023-04-27T06:04:11.799" v="6099"/>
          <ac:spMkLst>
            <pc:docMk/>
            <pc:sldMk cId="259164232" sldId="269"/>
            <ac:spMk id="7" creationId="{94252707-299F-16F4-57B5-F87CC637EFD8}"/>
          </ac:spMkLst>
        </pc:spChg>
        <pc:spChg chg="add mod">
          <ac:chgData name="Alex Beaver" userId="00041a96-700d-4b28-b532-667fd44f9e6e" providerId="ADAL" clId="{ED011D32-91CD-814D-91E3-31D8A0DFC033}" dt="2023-04-27T06:04:11.799" v="6099"/>
          <ac:spMkLst>
            <pc:docMk/>
            <pc:sldMk cId="259164232" sldId="269"/>
            <ac:spMk id="8" creationId="{14EE2B06-5975-F6FA-CA9F-9B31D7447696}"/>
          </ac:spMkLst>
        </pc:spChg>
        <pc:spChg chg="add mod">
          <ac:chgData name="Alex Beaver" userId="00041a96-700d-4b28-b532-667fd44f9e6e" providerId="ADAL" clId="{ED011D32-91CD-814D-91E3-31D8A0DFC033}" dt="2023-04-26T14:42:20.416" v="5953"/>
          <ac:spMkLst>
            <pc:docMk/>
            <pc:sldMk cId="259164232" sldId="269"/>
            <ac:spMk id="10" creationId="{69D5229B-B051-1EE1-4FE5-66D57E5928E7}"/>
          </ac:spMkLst>
        </pc:spChg>
        <pc:spChg chg="add mod">
          <ac:chgData name="Alex Beaver" userId="00041a96-700d-4b28-b532-667fd44f9e6e" providerId="ADAL" clId="{ED011D32-91CD-814D-91E3-31D8A0DFC033}" dt="2023-04-16T16:43:26.944" v="916"/>
          <ac:spMkLst>
            <pc:docMk/>
            <pc:sldMk cId="259164232" sldId="269"/>
            <ac:spMk id="11" creationId="{FC2A0D14-3D8D-5AE4-AD7B-7877A2562345}"/>
          </ac:spMkLst>
        </pc:spChg>
        <pc:picChg chg="mod">
          <ac:chgData name="Alex Beaver" userId="00041a96-700d-4b28-b532-667fd44f9e6e" providerId="ADAL" clId="{ED011D32-91CD-814D-91E3-31D8A0DFC033}" dt="2023-04-22T18:55:01.677" v="5422" actId="207"/>
          <ac:picMkLst>
            <pc:docMk/>
            <pc:sldMk cId="259164232" sldId="269"/>
            <ac:picMk id="5" creationId="{E94C30F1-210F-2313-9613-D0CCB9F4F21A}"/>
          </ac:picMkLst>
        </pc:picChg>
        <pc:picChg chg="mod">
          <ac:chgData name="Alex Beaver" userId="00041a96-700d-4b28-b532-667fd44f9e6e" providerId="ADAL" clId="{ED011D32-91CD-814D-91E3-31D8A0DFC033}" dt="2023-04-22T18:55:01.677" v="5422" actId="207"/>
          <ac:picMkLst>
            <pc:docMk/>
            <pc:sldMk cId="259164232" sldId="269"/>
            <ac:picMk id="6" creationId="{5279C70B-32B4-C8E5-9B80-BC462FA3DFB0}"/>
          </ac:picMkLst>
        </pc:picChg>
        <pc:picChg chg="del">
          <ac:chgData name="Alex Beaver" userId="00041a96-700d-4b28-b532-667fd44f9e6e" providerId="ADAL" clId="{ED011D32-91CD-814D-91E3-31D8A0DFC033}" dt="2023-04-18T22:28:54.940" v="3487" actId="478"/>
          <ac:picMkLst>
            <pc:docMk/>
            <pc:sldMk cId="259164232" sldId="269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16.845" v="3526" actId="478"/>
          <ac:picMkLst>
            <pc:docMk/>
            <pc:sldMk cId="259164232" sldId="269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22T18:55:01.677" v="5422" actId="207"/>
          <ac:picMkLst>
            <pc:docMk/>
            <pc:sldMk cId="259164232" sldId="269"/>
            <ac:picMk id="15" creationId="{35C0316F-DF84-146E-41F1-9C844E8CE75C}"/>
          </ac:picMkLst>
        </pc:picChg>
        <pc:picChg chg="add mod">
          <ac:chgData name="Alex Beaver" userId="00041a96-700d-4b28-b532-667fd44f9e6e" providerId="ADAL" clId="{ED011D32-91CD-814D-91E3-31D8A0DFC033}" dt="2023-04-22T18:55:01.677" v="5422" actId="207"/>
          <ac:picMkLst>
            <pc:docMk/>
            <pc:sldMk cId="259164232" sldId="269"/>
            <ac:picMk id="16" creationId="{FED0C318-7CCE-102B-D671-EB592E486262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1279296951" sldId="270"/>
        </pc:sldMkLst>
      </pc:sldChg>
      <pc:sldChg chg="delSp modSp new del mod modTransition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2653422784" sldId="270"/>
        </pc:sldMkLst>
        <pc:spChg chg="mod">
          <ac:chgData name="Alex Beaver" userId="00041a96-700d-4b28-b532-667fd44f9e6e" providerId="ADAL" clId="{ED011D32-91CD-814D-91E3-31D8A0DFC033}" dt="2023-04-15T19:07:10.009" v="34" actId="404"/>
          <ac:spMkLst>
            <pc:docMk/>
            <pc:sldMk cId="2653422784" sldId="270"/>
            <ac:spMk id="2" creationId="{C4ADDDDD-C05B-C058-9B10-E9B9B70B3955}"/>
          </ac:spMkLst>
        </pc:spChg>
        <pc:spChg chg="mod">
          <ac:chgData name="Alex Beaver" userId="00041a96-700d-4b28-b532-667fd44f9e6e" providerId="ADAL" clId="{ED011D32-91CD-814D-91E3-31D8A0DFC033}" dt="2023-04-18T21:57:33.515" v="2431" actId="20577"/>
          <ac:spMkLst>
            <pc:docMk/>
            <pc:sldMk cId="2653422784" sldId="270"/>
            <ac:spMk id="3" creationId="{BE0B2C86-A79F-8859-EF4B-6C8F28560613}"/>
          </ac:spMkLst>
        </pc:spChg>
        <pc:spChg chg="del">
          <ac:chgData name="Alex Beaver" userId="00041a96-700d-4b28-b532-667fd44f9e6e" providerId="ADAL" clId="{ED011D32-91CD-814D-91E3-31D8A0DFC033}" dt="2023-04-16T22:01:28.884" v="925"/>
          <ac:spMkLst>
            <pc:docMk/>
            <pc:sldMk cId="2653422784" sldId="270"/>
            <ac:spMk id="6" creationId="{68497715-5355-CC15-BB50-13E54E1BEF79}"/>
          </ac:spMkLst>
        </pc:spChg>
      </pc:sldChg>
      <pc:sldChg chg="addSp delSp modSp add mod">
        <pc:chgData name="Alex Beaver" userId="00041a96-700d-4b28-b532-667fd44f9e6e" providerId="ADAL" clId="{ED011D32-91CD-814D-91E3-31D8A0DFC033}" dt="2023-04-27T06:04:55.707" v="6127" actId="20577"/>
        <pc:sldMkLst>
          <pc:docMk/>
          <pc:sldMk cId="1152583454" sldId="279"/>
        </pc:sldMkLst>
        <pc:spChg chg="add del mod">
          <ac:chgData name="Alex Beaver" userId="00041a96-700d-4b28-b532-667fd44f9e6e" providerId="ADAL" clId="{ED011D32-91CD-814D-91E3-31D8A0DFC033}" dt="2023-04-18T22:25:59.657" v="3444" actId="478"/>
          <ac:spMkLst>
            <pc:docMk/>
            <pc:sldMk cId="1152583454" sldId="279"/>
            <ac:spMk id="5" creationId="{0082078D-0DDA-5459-21D2-C03E962C6FC6}"/>
          </ac:spMkLst>
        </pc:spChg>
        <pc:spChg chg="add mod">
          <ac:chgData name="Alex Beaver" userId="00041a96-700d-4b28-b532-667fd44f9e6e" providerId="ADAL" clId="{ED011D32-91CD-814D-91E3-31D8A0DFC033}" dt="2023-04-27T05:55:23.837" v="5960" actId="1076"/>
          <ac:spMkLst>
            <pc:docMk/>
            <pc:sldMk cId="1152583454" sldId="279"/>
            <ac:spMk id="5" creationId="{1EBCD069-D79F-3A19-CBFD-C79BC7781A5A}"/>
          </ac:spMkLst>
        </pc:spChg>
        <pc:spChg chg="add mod">
          <ac:chgData name="Alex Beaver" userId="00041a96-700d-4b28-b532-667fd44f9e6e" providerId="ADAL" clId="{ED011D32-91CD-814D-91E3-31D8A0DFC033}" dt="2023-04-27T06:04:55.707" v="6127" actId="20577"/>
          <ac:spMkLst>
            <pc:docMk/>
            <pc:sldMk cId="1152583454" sldId="279"/>
            <ac:spMk id="6" creationId="{222CB913-2EDB-A12D-C462-5BB3834FB350}"/>
          </ac:spMkLst>
        </pc:spChg>
        <pc:spChg chg="add del mod">
          <ac:chgData name="Alex Beaver" userId="00041a96-700d-4b28-b532-667fd44f9e6e" providerId="ADAL" clId="{ED011D32-91CD-814D-91E3-31D8A0DFC033}" dt="2023-04-18T22:25:59.657" v="3444" actId="478"/>
          <ac:spMkLst>
            <pc:docMk/>
            <pc:sldMk cId="1152583454" sldId="279"/>
            <ac:spMk id="6" creationId="{3B75F3E7-C530-4161-EC5D-D2E5A2E672A0}"/>
          </ac:spMkLst>
        </pc:spChg>
        <pc:spChg chg="add mod">
          <ac:chgData name="Alex Beaver" userId="00041a96-700d-4b28-b532-667fd44f9e6e" providerId="ADAL" clId="{ED011D32-91CD-814D-91E3-31D8A0DFC033}" dt="2023-04-27T05:59:11.602" v="6067" actId="2085"/>
          <ac:spMkLst>
            <pc:docMk/>
            <pc:sldMk cId="1152583454" sldId="279"/>
            <ac:spMk id="7" creationId="{07B8F149-C1C1-12DD-2225-EC80DD332478}"/>
          </ac:spMkLst>
        </pc:spChg>
        <pc:picChg chg="mod">
          <ac:chgData name="Alex Beaver" userId="00041a96-700d-4b28-b532-667fd44f9e6e" providerId="ADAL" clId="{ED011D32-91CD-814D-91E3-31D8A0DFC033}" dt="2023-04-15T19:19:11.211" v="114" actId="1076"/>
          <ac:picMkLst>
            <pc:docMk/>
            <pc:sldMk cId="1152583454" sldId="279"/>
            <ac:picMk id="3" creationId="{95A6E68D-9853-7579-127B-14AA3939B9B0}"/>
          </ac:picMkLst>
        </pc:picChg>
        <pc:picChg chg="add mod">
          <ac:chgData name="Alex Beaver" userId="00041a96-700d-4b28-b532-667fd44f9e6e" providerId="ADAL" clId="{ED011D32-91CD-814D-91E3-31D8A0DFC033}" dt="2023-04-15T19:19:05.830" v="112"/>
          <ac:picMkLst>
            <pc:docMk/>
            <pc:sldMk cId="1152583454" sldId="279"/>
            <ac:picMk id="4" creationId="{778E3447-C985-4B2F-DFA7-026D9F31FD71}"/>
          </ac:picMkLst>
        </pc:picChg>
      </pc:sldChg>
      <pc:sldChg chg="addSp delSp modSp new mod ord modTransition modClrScheme chgLayout">
        <pc:chgData name="Alex Beaver" userId="00041a96-700d-4b28-b532-667fd44f9e6e" providerId="ADAL" clId="{ED011D32-91CD-814D-91E3-31D8A0DFC033}" dt="2023-04-27T06:05:16.898" v="6130"/>
        <pc:sldMkLst>
          <pc:docMk/>
          <pc:sldMk cId="2644639747" sldId="280"/>
        </pc:sldMkLst>
        <pc:spChg chg="del mod ord">
          <ac:chgData name="Alex Beaver" userId="00041a96-700d-4b28-b532-667fd44f9e6e" providerId="ADAL" clId="{ED011D32-91CD-814D-91E3-31D8A0DFC033}" dt="2023-04-15T19:32:05.559" v="202" actId="700"/>
          <ac:spMkLst>
            <pc:docMk/>
            <pc:sldMk cId="2644639747" sldId="280"/>
            <ac:spMk id="2" creationId="{164275A1-119C-DBD5-2604-AD904BF67E76}"/>
          </ac:spMkLst>
        </pc:spChg>
        <pc:spChg chg="add mod">
          <ac:chgData name="Alex Beaver" userId="00041a96-700d-4b28-b532-667fd44f9e6e" providerId="ADAL" clId="{ED011D32-91CD-814D-91E3-31D8A0DFC033}" dt="2023-04-27T05:59:54.234" v="6073" actId="1076"/>
          <ac:spMkLst>
            <pc:docMk/>
            <pc:sldMk cId="2644639747" sldId="280"/>
            <ac:spMk id="2" creationId="{9964DFD2-12BB-E075-E1D0-9D713A8B48CD}"/>
          </ac:spMkLst>
        </pc:spChg>
        <pc:spChg chg="mod ord">
          <ac:chgData name="Alex Beaver" userId="00041a96-700d-4b28-b532-667fd44f9e6e" providerId="ADAL" clId="{ED011D32-91CD-814D-91E3-31D8A0DFC033}" dt="2023-04-15T19:32:05.559" v="202" actId="700"/>
          <ac:spMkLst>
            <pc:docMk/>
            <pc:sldMk cId="2644639747" sldId="280"/>
            <ac:spMk id="3" creationId="{13AC08BE-ECCF-876E-2E1A-0936A5BCFBC6}"/>
          </ac:spMkLst>
        </pc:spChg>
        <pc:spChg chg="mod ord">
          <ac:chgData name="Alex Beaver" userId="00041a96-700d-4b28-b532-667fd44f9e6e" providerId="ADAL" clId="{ED011D32-91CD-814D-91E3-31D8A0DFC033}" dt="2023-04-15T19:32:05.559" v="202" actId="700"/>
          <ac:spMkLst>
            <pc:docMk/>
            <pc:sldMk cId="2644639747" sldId="280"/>
            <ac:spMk id="4" creationId="{DFE4D274-F485-4A68-D6DF-ED409C76F15F}"/>
          </ac:spMkLst>
        </pc:spChg>
        <pc:spChg chg="del mod ord">
          <ac:chgData name="Alex Beaver" userId="00041a96-700d-4b28-b532-667fd44f9e6e" providerId="ADAL" clId="{ED011D32-91CD-814D-91E3-31D8A0DFC033}" dt="2023-04-16T22:01:28.884" v="925"/>
          <ac:spMkLst>
            <pc:docMk/>
            <pc:sldMk cId="2644639747" sldId="280"/>
            <ac:spMk id="5" creationId="{0FD3DE5A-78D2-89D8-C5D5-DC7FE92546DD}"/>
          </ac:spMkLst>
        </pc:spChg>
        <pc:spChg chg="add mod">
          <ac:chgData name="Alex Beaver" userId="00041a96-700d-4b28-b532-667fd44f9e6e" providerId="ADAL" clId="{ED011D32-91CD-814D-91E3-31D8A0DFC033}" dt="2023-04-27T06:00:50.487" v="6083" actId="12789"/>
          <ac:spMkLst>
            <pc:docMk/>
            <pc:sldMk cId="2644639747" sldId="280"/>
            <ac:spMk id="5" creationId="{79125573-D605-3FAD-18D1-0B7EC18C4A65}"/>
          </ac:spMkLst>
        </pc:spChg>
        <pc:spChg chg="add mod ord">
          <ac:chgData name="Alex Beaver" userId="00041a96-700d-4b28-b532-667fd44f9e6e" providerId="ADAL" clId="{ED011D32-91CD-814D-91E3-31D8A0DFC033}" dt="2023-04-15T19:32:12.320" v="233" actId="20577"/>
          <ac:spMkLst>
            <pc:docMk/>
            <pc:sldMk cId="2644639747" sldId="280"/>
            <ac:spMk id="6" creationId="{BDC4D0AD-3CA5-83BC-6E14-0085E2FB0825}"/>
          </ac:spMkLst>
        </pc:spChg>
        <pc:spChg chg="add mod ord">
          <ac:chgData name="Alex Beaver" userId="00041a96-700d-4b28-b532-667fd44f9e6e" providerId="ADAL" clId="{ED011D32-91CD-814D-91E3-31D8A0DFC033}" dt="2023-04-15T19:32:17.691" v="253" actId="20577"/>
          <ac:spMkLst>
            <pc:docMk/>
            <pc:sldMk cId="2644639747" sldId="280"/>
            <ac:spMk id="7" creationId="{B3FE5D28-AA6E-1E6D-CCC0-32BE836A57CE}"/>
          </ac:spMkLst>
        </pc:spChg>
        <pc:spChg chg="add mod ord">
          <ac:chgData name="Alex Beaver" userId="00041a96-700d-4b28-b532-667fd44f9e6e" providerId="ADAL" clId="{ED011D32-91CD-814D-91E3-31D8A0DFC033}" dt="2023-04-15T19:33:50.097" v="494" actId="20577"/>
          <ac:spMkLst>
            <pc:docMk/>
            <pc:sldMk cId="2644639747" sldId="280"/>
            <ac:spMk id="8" creationId="{4C462602-88D0-DD79-6C9C-82777D829EC1}"/>
          </ac:spMkLst>
        </pc:spChg>
        <pc:spChg chg="add mod ord">
          <ac:chgData name="Alex Beaver" userId="00041a96-700d-4b28-b532-667fd44f9e6e" providerId="ADAL" clId="{ED011D32-91CD-814D-91E3-31D8A0DFC033}" dt="2023-04-15T19:32:20.867" v="266" actId="20577"/>
          <ac:spMkLst>
            <pc:docMk/>
            <pc:sldMk cId="2644639747" sldId="280"/>
            <ac:spMk id="9" creationId="{9B2C1DF7-FFCC-7162-BA12-1BFBF489E3A4}"/>
          </ac:spMkLst>
        </pc:spChg>
        <pc:spChg chg="add mod ord">
          <ac:chgData name="Alex Beaver" userId="00041a96-700d-4b28-b532-667fd44f9e6e" providerId="ADAL" clId="{ED011D32-91CD-814D-91E3-31D8A0DFC033}" dt="2023-04-15T19:34:17.579" v="617" actId="20577"/>
          <ac:spMkLst>
            <pc:docMk/>
            <pc:sldMk cId="2644639747" sldId="280"/>
            <ac:spMk id="10" creationId="{88C2B531-65EC-1DD2-0F3B-3603E31FF28D}"/>
          </ac:spMkLst>
        </pc:spChg>
        <pc:spChg chg="add mod">
          <ac:chgData name="Alex Beaver" userId="00041a96-700d-4b28-b532-667fd44f9e6e" providerId="ADAL" clId="{ED011D32-91CD-814D-91E3-31D8A0DFC033}" dt="2023-04-27T06:00:19.074" v="6079" actId="171"/>
          <ac:spMkLst>
            <pc:docMk/>
            <pc:sldMk cId="2644639747" sldId="280"/>
            <ac:spMk id="11" creationId="{2CF89C93-9674-9C0B-8EE6-29941E75491E}"/>
          </ac:spMkLst>
        </pc:sp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1763260709" sldId="281"/>
        </pc:sldMkLst>
      </pc:sldChg>
      <pc:sldChg chg="modSp new del mod">
        <pc:chgData name="Alex Beaver" userId="00041a96-700d-4b28-b532-667fd44f9e6e" providerId="ADAL" clId="{ED011D32-91CD-814D-91E3-31D8A0DFC033}" dt="2023-04-16T22:15:20.359" v="1137" actId="2696"/>
        <pc:sldMkLst>
          <pc:docMk/>
          <pc:sldMk cId="2930771177" sldId="281"/>
        </pc:sldMkLst>
        <pc:spChg chg="mod">
          <ac:chgData name="Alex Beaver" userId="00041a96-700d-4b28-b532-667fd44f9e6e" providerId="ADAL" clId="{ED011D32-91CD-814D-91E3-31D8A0DFC033}" dt="2023-04-16T22:15:18.411" v="1136" actId="20577"/>
          <ac:spMkLst>
            <pc:docMk/>
            <pc:sldMk cId="2930771177" sldId="281"/>
            <ac:spMk id="2" creationId="{D37D7C9C-B12E-0837-6BF7-000806521319}"/>
          </ac:spMkLst>
        </pc:spChg>
      </pc:sldChg>
      <pc:sldChg chg="addSp delSp modSp new del mod">
        <pc:chgData name="Alex Beaver" userId="00041a96-700d-4b28-b532-667fd44f9e6e" providerId="ADAL" clId="{ED011D32-91CD-814D-91E3-31D8A0DFC033}" dt="2023-04-15T19:43:26.057" v="672" actId="2696"/>
        <pc:sldMkLst>
          <pc:docMk/>
          <pc:sldMk cId="2932550378" sldId="281"/>
        </pc:sldMkLst>
        <pc:spChg chg="mod">
          <ac:chgData name="Alex Beaver" userId="00041a96-700d-4b28-b532-667fd44f9e6e" providerId="ADAL" clId="{ED011D32-91CD-814D-91E3-31D8A0DFC033}" dt="2023-04-15T19:37:24.071" v="645"/>
          <ac:spMkLst>
            <pc:docMk/>
            <pc:sldMk cId="2932550378" sldId="281"/>
            <ac:spMk id="2" creationId="{FCF3E034-035A-334A-8F3C-B6AF677F70A5}"/>
          </ac:spMkLst>
        </pc:spChg>
        <pc:grpChg chg="add del">
          <ac:chgData name="Alex Beaver" userId="00041a96-700d-4b28-b532-667fd44f9e6e" providerId="ADAL" clId="{ED011D32-91CD-814D-91E3-31D8A0DFC033}" dt="2023-04-15T19:41:50.492" v="667" actId="164"/>
          <ac:grpSpMkLst>
            <pc:docMk/>
            <pc:sldMk cId="2932550378" sldId="281"/>
            <ac:grpSpMk id="11" creationId="{2E4F81C4-149A-74C0-6886-DCDFA6EF6C77}"/>
          </ac:grpSpMkLst>
        </pc:grpChg>
        <pc:grpChg chg="add mod">
          <ac:chgData name="Alex Beaver" userId="00041a96-700d-4b28-b532-667fd44f9e6e" providerId="ADAL" clId="{ED011D32-91CD-814D-91E3-31D8A0DFC033}" dt="2023-04-15T19:42:20.362" v="671" actId="1076"/>
          <ac:grpSpMkLst>
            <pc:docMk/>
            <pc:sldMk cId="2932550378" sldId="281"/>
            <ac:grpSpMk id="12" creationId="{6829A3FA-CDAE-15F2-084F-0AD1F6459E1C}"/>
          </ac:grpSpMkLst>
        </pc:grpChg>
        <pc:picChg chg="add del mod">
          <ac:chgData name="Alex Beaver" userId="00041a96-700d-4b28-b532-667fd44f9e6e" providerId="ADAL" clId="{ED011D32-91CD-814D-91E3-31D8A0DFC033}" dt="2023-04-15T19:37:32.424" v="647" actId="478"/>
          <ac:picMkLst>
            <pc:docMk/>
            <pc:sldMk cId="2932550378" sldId="281"/>
            <ac:picMk id="6" creationId="{CF2FCFF1-D898-6950-AE1E-D095CBA7F9D8}"/>
          </ac:picMkLst>
        </pc:picChg>
        <pc:picChg chg="add mod topLvl modCrop">
          <ac:chgData name="Alex Beaver" userId="00041a96-700d-4b28-b532-667fd44f9e6e" providerId="ADAL" clId="{ED011D32-91CD-814D-91E3-31D8A0DFC033}" dt="2023-04-15T19:42:06.629" v="669" actId="732"/>
          <ac:picMkLst>
            <pc:docMk/>
            <pc:sldMk cId="2932550378" sldId="281"/>
            <ac:picMk id="7" creationId="{F3165BC2-E689-5A05-6BFC-CB176A9AFD1D}"/>
          </ac:picMkLst>
        </pc:picChg>
        <pc:picChg chg="add mod topLvl">
          <ac:chgData name="Alex Beaver" userId="00041a96-700d-4b28-b532-667fd44f9e6e" providerId="ADAL" clId="{ED011D32-91CD-814D-91E3-31D8A0DFC033}" dt="2023-04-15T19:41:50.492" v="667" actId="164"/>
          <ac:picMkLst>
            <pc:docMk/>
            <pc:sldMk cId="2932550378" sldId="281"/>
            <ac:picMk id="8" creationId="{DA48E1DA-8A6E-E419-44BD-E24A70383130}"/>
          </ac:picMkLst>
        </pc:picChg>
        <pc:picChg chg="add mod topLvl">
          <ac:chgData name="Alex Beaver" userId="00041a96-700d-4b28-b532-667fd44f9e6e" providerId="ADAL" clId="{ED011D32-91CD-814D-91E3-31D8A0DFC033}" dt="2023-04-15T19:41:50.492" v="667" actId="164"/>
          <ac:picMkLst>
            <pc:docMk/>
            <pc:sldMk cId="2932550378" sldId="281"/>
            <ac:picMk id="9" creationId="{8E2FE61E-B2F3-559B-D5C5-D2B9CB4728CD}"/>
          </ac:picMkLst>
        </pc:picChg>
        <pc:picChg chg="add mod topLvl">
          <ac:chgData name="Alex Beaver" userId="00041a96-700d-4b28-b532-667fd44f9e6e" providerId="ADAL" clId="{ED011D32-91CD-814D-91E3-31D8A0DFC033}" dt="2023-04-15T19:41:50.492" v="667" actId="164"/>
          <ac:picMkLst>
            <pc:docMk/>
            <pc:sldMk cId="2932550378" sldId="281"/>
            <ac:picMk id="10" creationId="{600644C9-C60B-41E2-6DA4-8B40A1AEEFE9}"/>
          </ac:picMkLst>
        </pc:picChg>
      </pc:sldChg>
      <pc:sldChg chg="addSp delSp modSp add del mod modTransition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3063923808" sldId="281"/>
        </pc:sldMkLst>
        <pc:spChg chg="mod">
          <ac:chgData name="Alex Beaver" userId="00041a96-700d-4b28-b532-667fd44f9e6e" providerId="ADAL" clId="{ED011D32-91CD-814D-91E3-31D8A0DFC033}" dt="2023-04-18T20:44:48.416" v="1393" actId="14100"/>
          <ac:spMkLst>
            <pc:docMk/>
            <pc:sldMk cId="3063923808" sldId="281"/>
            <ac:spMk id="9" creationId="{EA73C997-E52F-7430-9243-B12BECE77F21}"/>
          </ac:spMkLst>
        </pc:spChg>
        <pc:spChg chg="mod">
          <ac:chgData name="Alex Beaver" userId="00041a96-700d-4b28-b532-667fd44f9e6e" providerId="ADAL" clId="{ED011D32-91CD-814D-91E3-31D8A0DFC033}" dt="2023-04-18T20:43:04.348" v="1336" actId="20577"/>
          <ac:spMkLst>
            <pc:docMk/>
            <pc:sldMk cId="3063923808" sldId="281"/>
            <ac:spMk id="10" creationId="{C37D9803-07B9-F700-ABCA-739C776B40BD}"/>
          </ac:spMkLst>
        </pc:spChg>
        <pc:spChg chg="del">
          <ac:chgData name="Alex Beaver" userId="00041a96-700d-4b28-b532-667fd44f9e6e" providerId="ADAL" clId="{ED011D32-91CD-814D-91E3-31D8A0DFC033}" dt="2023-04-18T20:42:30.789" v="1254" actId="478"/>
          <ac:spMkLst>
            <pc:docMk/>
            <pc:sldMk cId="3063923808" sldId="281"/>
            <ac:spMk id="11" creationId="{D030D5F3-3F07-285E-EC65-A7FAE7B50D0D}"/>
          </ac:spMkLst>
        </pc:spChg>
        <pc:spChg chg="del">
          <ac:chgData name="Alex Beaver" userId="00041a96-700d-4b28-b532-667fd44f9e6e" providerId="ADAL" clId="{ED011D32-91CD-814D-91E3-31D8A0DFC033}" dt="2023-04-18T20:43:47.369" v="1340" actId="478"/>
          <ac:spMkLst>
            <pc:docMk/>
            <pc:sldMk cId="3063923808" sldId="281"/>
            <ac:spMk id="12" creationId="{96EC2E84-B0A0-CD97-A1DD-C1CF6778EFC7}"/>
          </ac:spMkLst>
        </pc:spChg>
        <pc:picChg chg="add mod">
          <ac:chgData name="Alex Beaver" userId="00041a96-700d-4b28-b532-667fd44f9e6e" providerId="ADAL" clId="{ED011D32-91CD-814D-91E3-31D8A0DFC033}" dt="2023-04-18T22:29:14.403" v="3497"/>
          <ac:picMkLst>
            <pc:docMk/>
            <pc:sldMk cId="3063923808" sldId="281"/>
            <ac:picMk id="4" creationId="{EFA9BBFB-7308-51AF-710D-E6EBA15F1AFB}"/>
          </ac:picMkLst>
        </pc:picChg>
        <pc:picChg chg="del">
          <ac:chgData name="Alex Beaver" userId="00041a96-700d-4b28-b532-667fd44f9e6e" providerId="ADAL" clId="{ED011D32-91CD-814D-91E3-31D8A0DFC033}" dt="2023-04-18T22:29:14.183" v="3496" actId="478"/>
          <ac:picMkLst>
            <pc:docMk/>
            <pc:sldMk cId="3063923808" sldId="281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43.352" v="3540" actId="478"/>
          <ac:picMkLst>
            <pc:docMk/>
            <pc:sldMk cId="3063923808" sldId="281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30:43.571" v="3541"/>
          <ac:picMkLst>
            <pc:docMk/>
            <pc:sldMk cId="3063923808" sldId="281"/>
            <ac:picMk id="13" creationId="{EA59CEBE-02E9-F7B2-EA1F-1DD1AD6FB9DE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3273123764" sldId="282"/>
        </pc:sldMkLst>
      </pc:sldChg>
      <pc:sldChg chg="addSp delSp modSp add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4244245987" sldId="282"/>
        </pc:sldMkLst>
        <pc:spChg chg="add mod">
          <ac:chgData name="Alex Beaver" userId="00041a96-700d-4b28-b532-667fd44f9e6e" providerId="ADAL" clId="{ED011D32-91CD-814D-91E3-31D8A0DFC033}" dt="2023-04-18T20:45:44.753" v="1462" actId="1076"/>
          <ac:spMkLst>
            <pc:docMk/>
            <pc:sldMk cId="4244245987" sldId="282"/>
            <ac:spMk id="4" creationId="{BF442042-5334-0227-C5B4-7C4A75490ADE}"/>
          </ac:spMkLst>
        </pc:spChg>
        <pc:spChg chg="add mod">
          <ac:chgData name="Alex Beaver" userId="00041a96-700d-4b28-b532-667fd44f9e6e" providerId="ADAL" clId="{ED011D32-91CD-814D-91E3-31D8A0DFC033}" dt="2023-04-18T21:52:58.747" v="2144" actId="1076"/>
          <ac:spMkLst>
            <pc:docMk/>
            <pc:sldMk cId="4244245987" sldId="282"/>
            <ac:spMk id="11" creationId="{47C664E5-AABB-9B9F-DC57-E3F25A59B63B}"/>
          </ac:spMkLst>
        </pc:spChg>
        <pc:picChg chg="del">
          <ac:chgData name="Alex Beaver" userId="00041a96-700d-4b28-b532-667fd44f9e6e" providerId="ADAL" clId="{ED011D32-91CD-814D-91E3-31D8A0DFC033}" dt="2023-04-18T22:29:17.602" v="3498" actId="478"/>
          <ac:picMkLst>
            <pc:docMk/>
            <pc:sldMk cId="4244245987" sldId="282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45.639" v="3542" actId="478"/>
          <ac:picMkLst>
            <pc:docMk/>
            <pc:sldMk cId="4244245987" sldId="282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17.798" v="3499"/>
          <ac:picMkLst>
            <pc:docMk/>
            <pc:sldMk cId="4244245987" sldId="282"/>
            <ac:picMk id="12" creationId="{2782EE55-CCFE-852B-3004-0D341AD6CD97}"/>
          </ac:picMkLst>
        </pc:picChg>
        <pc:picChg chg="add mod">
          <ac:chgData name="Alex Beaver" userId="00041a96-700d-4b28-b532-667fd44f9e6e" providerId="ADAL" clId="{ED011D32-91CD-814D-91E3-31D8A0DFC033}" dt="2023-04-18T22:30:45.886" v="3543"/>
          <ac:picMkLst>
            <pc:docMk/>
            <pc:sldMk cId="4244245987" sldId="282"/>
            <ac:picMk id="13" creationId="{A9F024CE-6028-5578-0397-140047233E4F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2665598183" sldId="283"/>
        </pc:sldMkLst>
      </pc:sldChg>
      <pc:sldChg chg="addSp modSp new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3969136900" sldId="283"/>
        </pc:sldMkLst>
        <pc:spChg chg="add mod">
          <ac:chgData name="Alex Beaver" userId="00041a96-700d-4b28-b532-667fd44f9e6e" providerId="ADAL" clId="{ED011D32-91CD-814D-91E3-31D8A0DFC033}" dt="2023-04-18T21:43:20.877" v="1502" actId="1076"/>
          <ac:spMkLst>
            <pc:docMk/>
            <pc:sldMk cId="3969136900" sldId="283"/>
            <ac:spMk id="4" creationId="{31929336-C6FB-AF34-B7BA-6077E3B806E1}"/>
          </ac:spMkLst>
        </pc:spChg>
        <pc:picChg chg="add">
          <ac:chgData name="Alex Beaver" userId="00041a96-700d-4b28-b532-667fd44f9e6e" providerId="ADAL" clId="{ED011D32-91CD-814D-91E3-31D8A0DFC033}" dt="2023-04-18T21:42:24.781" v="1465"/>
          <ac:picMkLst>
            <pc:docMk/>
            <pc:sldMk cId="3969136900" sldId="283"/>
            <ac:picMk id="1026" creationId="{0512E5AD-B21D-7142-BA7A-8F7CBE65C874}"/>
          </ac:picMkLst>
        </pc:picChg>
      </pc:sldChg>
      <pc:sldChg chg="addSp modSp new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1404264559" sldId="284"/>
        </pc:sldMkLst>
        <pc:spChg chg="add mod">
          <ac:chgData name="Alex Beaver" userId="00041a96-700d-4b28-b532-667fd44f9e6e" providerId="ADAL" clId="{ED011D32-91CD-814D-91E3-31D8A0DFC033}" dt="2023-04-18T21:44:24.728" v="1505"/>
          <ac:spMkLst>
            <pc:docMk/>
            <pc:sldMk cId="1404264559" sldId="284"/>
            <ac:spMk id="4" creationId="{7BFDD7E5-5860-54C2-7C0C-52DC6E756288}"/>
          </ac:spMkLst>
        </pc:spChg>
        <pc:picChg chg="add">
          <ac:chgData name="Alex Beaver" userId="00041a96-700d-4b28-b532-667fd44f9e6e" providerId="ADAL" clId="{ED011D32-91CD-814D-91E3-31D8A0DFC033}" dt="2023-04-18T21:44:18.961" v="1504"/>
          <ac:picMkLst>
            <pc:docMk/>
            <pc:sldMk cId="1404264559" sldId="284"/>
            <ac:picMk id="2050" creationId="{56DFC0DF-5C68-1E93-0291-3BCA87D18C98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3308618109" sldId="284"/>
        </pc:sldMkLst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344415514" sldId="285"/>
        </pc:sldMkLst>
      </pc:sldChg>
      <pc:sldChg chg="addSp delSp modSp add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3644793864" sldId="285"/>
        </pc:sldMkLst>
        <pc:spChg chg="mod">
          <ac:chgData name="Alex Beaver" userId="00041a96-700d-4b28-b532-667fd44f9e6e" providerId="ADAL" clId="{ED011D32-91CD-814D-91E3-31D8A0DFC033}" dt="2023-04-18T21:45:21.217" v="1526" actId="58"/>
          <ac:spMkLst>
            <pc:docMk/>
            <pc:sldMk cId="3644793864" sldId="285"/>
            <ac:spMk id="4" creationId="{BF442042-5334-0227-C5B4-7C4A75490ADE}"/>
          </ac:spMkLst>
        </pc:spChg>
        <pc:spChg chg="mod">
          <ac:chgData name="Alex Beaver" userId="00041a96-700d-4b28-b532-667fd44f9e6e" providerId="ADAL" clId="{ED011D32-91CD-814D-91E3-31D8A0DFC033}" dt="2023-04-18T21:45:01.064" v="1508" actId="14100"/>
          <ac:spMkLst>
            <pc:docMk/>
            <pc:sldMk cId="3644793864" sldId="285"/>
            <ac:spMk id="9" creationId="{EA73C997-E52F-7430-9243-B12BECE77F21}"/>
          </ac:spMkLst>
        </pc:spChg>
        <pc:spChg chg="add del mod">
          <ac:chgData name="Alex Beaver" userId="00041a96-700d-4b28-b532-667fd44f9e6e" providerId="ADAL" clId="{ED011D32-91CD-814D-91E3-31D8A0DFC033}" dt="2023-04-18T22:31:05.886" v="3551" actId="478"/>
          <ac:spMkLst>
            <pc:docMk/>
            <pc:sldMk cId="3644793864" sldId="285"/>
            <ac:spMk id="10" creationId="{C37D9803-07B9-F700-ABCA-739C776B40BD}"/>
          </ac:spMkLst>
        </pc:spChg>
        <pc:spChg chg="add mod">
          <ac:chgData name="Alex Beaver" userId="00041a96-700d-4b28-b532-667fd44f9e6e" providerId="ADAL" clId="{ED011D32-91CD-814D-91E3-31D8A0DFC033}" dt="2023-04-18T21:45:40.587" v="1529" actId="14100"/>
          <ac:spMkLst>
            <pc:docMk/>
            <pc:sldMk cId="3644793864" sldId="285"/>
            <ac:spMk id="11" creationId="{7AC482D4-E399-BA08-D42E-430329675C3E}"/>
          </ac:spMkLst>
        </pc:spChg>
        <pc:picChg chg="del">
          <ac:chgData name="Alex Beaver" userId="00041a96-700d-4b28-b532-667fd44f9e6e" providerId="ADAL" clId="{ED011D32-91CD-814D-91E3-31D8A0DFC033}" dt="2023-04-18T22:29:20.736" v="3500" actId="478"/>
          <ac:picMkLst>
            <pc:docMk/>
            <pc:sldMk cId="3644793864" sldId="285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48.777" v="3544" actId="478"/>
          <ac:picMkLst>
            <pc:docMk/>
            <pc:sldMk cId="3644793864" sldId="285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20.949" v="3501"/>
          <ac:picMkLst>
            <pc:docMk/>
            <pc:sldMk cId="3644793864" sldId="285"/>
            <ac:picMk id="12" creationId="{2A3960C3-F06C-AB4E-A4D6-5F73473F60E9}"/>
          </ac:picMkLst>
        </pc:picChg>
        <pc:picChg chg="add mod">
          <ac:chgData name="Alex Beaver" userId="00041a96-700d-4b28-b532-667fd44f9e6e" providerId="ADAL" clId="{ED011D32-91CD-814D-91E3-31D8A0DFC033}" dt="2023-04-18T22:30:48.982" v="3545"/>
          <ac:picMkLst>
            <pc:docMk/>
            <pc:sldMk cId="3644793864" sldId="285"/>
            <ac:picMk id="13" creationId="{9BF565B0-EFC7-3872-16EB-7D36277B9C92}"/>
          </ac:picMkLst>
        </pc:picChg>
      </pc:sldChg>
      <pc:sldChg chg="add">
        <pc:chgData name="Alex Beaver" userId="00041a96-700d-4b28-b532-667fd44f9e6e" providerId="ADAL" clId="{ED011D32-91CD-814D-91E3-31D8A0DFC033}" dt="2023-04-18T22:45:52.768" v="3841"/>
        <pc:sldMkLst>
          <pc:docMk/>
          <pc:sldMk cId="1926638649" sldId="286"/>
        </pc:sldMkLst>
      </pc:sldChg>
      <pc:sldChg chg="addSp delSp modSp add del mod modShow">
        <pc:chgData name="Alex Beaver" userId="00041a96-700d-4b28-b532-667fd44f9e6e" providerId="ADAL" clId="{ED011D32-91CD-814D-91E3-31D8A0DFC033}" dt="2023-04-18T22:45:50.364" v="3840" actId="2696"/>
        <pc:sldMkLst>
          <pc:docMk/>
          <pc:sldMk cId="3336711448" sldId="286"/>
        </pc:sldMkLst>
        <pc:spChg chg="mod">
          <ac:chgData name="Alex Beaver" userId="00041a96-700d-4b28-b532-667fd44f9e6e" providerId="ADAL" clId="{ED011D32-91CD-814D-91E3-31D8A0DFC033}" dt="2023-04-18T21:46:01.796" v="1576" actId="20577"/>
          <ac:spMkLst>
            <pc:docMk/>
            <pc:sldMk cId="3336711448" sldId="286"/>
            <ac:spMk id="4" creationId="{BF442042-5334-0227-C5B4-7C4A75490ADE}"/>
          </ac:spMkLst>
        </pc:spChg>
        <pc:spChg chg="del">
          <ac:chgData name="Alex Beaver" userId="00041a96-700d-4b28-b532-667fd44f9e6e" providerId="ADAL" clId="{ED011D32-91CD-814D-91E3-31D8A0DFC033}" dt="2023-04-18T21:46:03.193" v="1577" actId="478"/>
          <ac:spMkLst>
            <pc:docMk/>
            <pc:sldMk cId="3336711448" sldId="286"/>
            <ac:spMk id="9" creationId="{EA73C997-E52F-7430-9243-B12BECE77F21}"/>
          </ac:spMkLst>
        </pc:spChg>
        <pc:spChg chg="add del">
          <ac:chgData name="Alex Beaver" userId="00041a96-700d-4b28-b532-667fd44f9e6e" providerId="ADAL" clId="{ED011D32-91CD-814D-91E3-31D8A0DFC033}" dt="2023-04-18T22:31:04.969" v="3550" actId="478"/>
          <ac:spMkLst>
            <pc:docMk/>
            <pc:sldMk cId="3336711448" sldId="286"/>
            <ac:spMk id="10" creationId="{C37D9803-07B9-F700-ABCA-739C776B40BD}"/>
          </ac:spMkLst>
        </pc:spChg>
        <pc:picChg chg="del">
          <ac:chgData name="Alex Beaver" userId="00041a96-700d-4b28-b532-667fd44f9e6e" providerId="ADAL" clId="{ED011D32-91CD-814D-91E3-31D8A0DFC033}" dt="2023-04-18T22:29:23.203" v="3502" actId="478"/>
          <ac:picMkLst>
            <pc:docMk/>
            <pc:sldMk cId="3336711448" sldId="286"/>
            <ac:picMk id="7" creationId="{23BDB797-89FA-3335-2F8F-5F535E4DEEDC}"/>
          </ac:picMkLst>
        </pc:picChg>
        <pc:picChg chg="del">
          <ac:chgData name="Alex Beaver" userId="00041a96-700d-4b28-b532-667fd44f9e6e" providerId="ADAL" clId="{ED011D32-91CD-814D-91E3-31D8A0DFC033}" dt="2023-04-18T22:30:52.624" v="3546" actId="478"/>
          <ac:picMkLst>
            <pc:docMk/>
            <pc:sldMk cId="3336711448" sldId="286"/>
            <ac:picMk id="8" creationId="{07A457F7-276D-4233-8E76-A96D9C673F4A}"/>
          </ac:picMkLst>
        </pc:picChg>
        <pc:picChg chg="add mod">
          <ac:chgData name="Alex Beaver" userId="00041a96-700d-4b28-b532-667fd44f9e6e" providerId="ADAL" clId="{ED011D32-91CD-814D-91E3-31D8A0DFC033}" dt="2023-04-18T22:29:23.443" v="3503"/>
          <ac:picMkLst>
            <pc:docMk/>
            <pc:sldMk cId="3336711448" sldId="286"/>
            <ac:picMk id="12" creationId="{8907F7AE-AAD8-7CEC-B63B-EEEC19E13A7A}"/>
          </ac:picMkLst>
        </pc:picChg>
        <pc:picChg chg="add mod">
          <ac:chgData name="Alex Beaver" userId="00041a96-700d-4b28-b532-667fd44f9e6e" providerId="ADAL" clId="{ED011D32-91CD-814D-91E3-31D8A0DFC033}" dt="2023-04-18T22:30:52.871" v="3547"/>
          <ac:picMkLst>
            <pc:docMk/>
            <pc:sldMk cId="3336711448" sldId="286"/>
            <ac:picMk id="13" creationId="{5E49D603-B263-AD10-B97D-4AE83EB98AC5}"/>
          </ac:picMkLst>
        </pc:picChg>
      </pc:sldChg>
      <pc:sldChg chg="modSp new mod">
        <pc:chgData name="Alex Beaver" userId="00041a96-700d-4b28-b532-667fd44f9e6e" providerId="ADAL" clId="{ED011D32-91CD-814D-91E3-31D8A0DFC033}" dt="2023-04-25T18:36:32.182" v="5702" actId="20577"/>
        <pc:sldMkLst>
          <pc:docMk/>
          <pc:sldMk cId="3590729467" sldId="287"/>
        </pc:sldMkLst>
        <pc:spChg chg="mod">
          <ac:chgData name="Alex Beaver" userId="00041a96-700d-4b28-b532-667fd44f9e6e" providerId="ADAL" clId="{ED011D32-91CD-814D-91E3-31D8A0DFC033}" dt="2023-04-18T22:49:05.721" v="3886" actId="404"/>
          <ac:spMkLst>
            <pc:docMk/>
            <pc:sldMk cId="3590729467" sldId="287"/>
            <ac:spMk id="2" creationId="{F7FEA400-065F-C5AF-1A26-13ADB04DFCE6}"/>
          </ac:spMkLst>
        </pc:spChg>
        <pc:spChg chg="mod">
          <ac:chgData name="Alex Beaver" userId="00041a96-700d-4b28-b532-667fd44f9e6e" providerId="ADAL" clId="{ED011D32-91CD-814D-91E3-31D8A0DFC033}" dt="2023-04-25T18:36:32.182" v="5702" actId="20577"/>
          <ac:spMkLst>
            <pc:docMk/>
            <pc:sldMk cId="3590729467" sldId="287"/>
            <ac:spMk id="3" creationId="{33F6DE52-48D6-9C16-EB64-57D10A5C31A7}"/>
          </ac:spMkLst>
        </pc:spChg>
      </pc:sldChg>
      <pc:sldChg chg="add mod modShow">
        <pc:chgData name="Alex Beaver" userId="00041a96-700d-4b28-b532-667fd44f9e6e" providerId="ADAL" clId="{ED011D32-91CD-814D-91E3-31D8A0DFC033}" dt="2023-04-18T22:47:07.739" v="3848" actId="729"/>
        <pc:sldMkLst>
          <pc:docMk/>
          <pc:sldMk cId="2484476909" sldId="288"/>
        </pc:sldMkLst>
      </pc:sldChg>
      <pc:sldChg chg="modSp new del mod">
        <pc:chgData name="Alex Beaver" userId="00041a96-700d-4b28-b532-667fd44f9e6e" providerId="ADAL" clId="{ED011D32-91CD-814D-91E3-31D8A0DFC033}" dt="2023-04-18T22:47:00.607" v="3846" actId="2696"/>
        <pc:sldMkLst>
          <pc:docMk/>
          <pc:sldMk cId="3976672261" sldId="288"/>
        </pc:sldMkLst>
        <pc:spChg chg="mod">
          <ac:chgData name="Alex Beaver" userId="00041a96-700d-4b28-b532-667fd44f9e6e" providerId="ADAL" clId="{ED011D32-91CD-814D-91E3-31D8A0DFC033}" dt="2023-04-18T21:50:11.459" v="1880" actId="20577"/>
          <ac:spMkLst>
            <pc:docMk/>
            <pc:sldMk cId="3976672261" sldId="288"/>
            <ac:spMk id="2" creationId="{644CAA2A-8206-A626-835F-03B73C800E73}"/>
          </ac:spMkLst>
        </pc:spChg>
        <pc:spChg chg="mod">
          <ac:chgData name="Alex Beaver" userId="00041a96-700d-4b28-b532-667fd44f9e6e" providerId="ADAL" clId="{ED011D32-91CD-814D-91E3-31D8A0DFC033}" dt="2023-04-18T22:26:27.870" v="3468" actId="20577"/>
          <ac:spMkLst>
            <pc:docMk/>
            <pc:sldMk cId="3976672261" sldId="288"/>
            <ac:spMk id="3" creationId="{BF3CAC01-44D1-9E69-EE1A-296239FF8C70}"/>
          </ac:spMkLst>
        </pc:spChg>
      </pc:sldChg>
      <pc:sldChg chg="modSp new mod">
        <pc:chgData name="Alex Beaver" userId="00041a96-700d-4b28-b532-667fd44f9e6e" providerId="ADAL" clId="{ED011D32-91CD-814D-91E3-31D8A0DFC033}" dt="2023-04-18T21:56:31.364" v="2425" actId="207"/>
        <pc:sldMkLst>
          <pc:docMk/>
          <pc:sldMk cId="612167656" sldId="289"/>
        </pc:sldMkLst>
        <pc:spChg chg="mod">
          <ac:chgData name="Alex Beaver" userId="00041a96-700d-4b28-b532-667fd44f9e6e" providerId="ADAL" clId="{ED011D32-91CD-814D-91E3-31D8A0DFC033}" dt="2023-04-18T21:55:06.593" v="2250" actId="207"/>
          <ac:spMkLst>
            <pc:docMk/>
            <pc:sldMk cId="612167656" sldId="289"/>
            <ac:spMk id="2" creationId="{8FE78C8D-4D41-8F5B-A0B2-693543E446B8}"/>
          </ac:spMkLst>
        </pc:spChg>
        <pc:spChg chg="mod">
          <ac:chgData name="Alex Beaver" userId="00041a96-700d-4b28-b532-667fd44f9e6e" providerId="ADAL" clId="{ED011D32-91CD-814D-91E3-31D8A0DFC033}" dt="2023-04-18T21:56:31.364" v="2425" actId="207"/>
          <ac:spMkLst>
            <pc:docMk/>
            <pc:sldMk cId="612167656" sldId="289"/>
            <ac:spMk id="3" creationId="{78813DDD-654B-5A0F-CD6C-1C6F77DED119}"/>
          </ac:spMkLst>
        </pc:spChg>
      </pc:sldChg>
      <pc:sldChg chg="modSp new del mod">
        <pc:chgData name="Alex Beaver" userId="00041a96-700d-4b28-b532-667fd44f9e6e" providerId="ADAL" clId="{ED011D32-91CD-814D-91E3-31D8A0DFC033}" dt="2023-04-18T22:23:58.512" v="3439" actId="2696"/>
        <pc:sldMkLst>
          <pc:docMk/>
          <pc:sldMk cId="1373661003" sldId="290"/>
        </pc:sldMkLst>
        <pc:spChg chg="mod">
          <ac:chgData name="Alex Beaver" userId="00041a96-700d-4b28-b532-667fd44f9e6e" providerId="ADAL" clId="{ED011D32-91CD-814D-91E3-31D8A0DFC033}" dt="2023-04-18T21:59:34.892" v="2529" actId="20577"/>
          <ac:spMkLst>
            <pc:docMk/>
            <pc:sldMk cId="1373661003" sldId="290"/>
            <ac:spMk id="2" creationId="{0B8B236A-0A64-3790-9438-24E87A353D62}"/>
          </ac:spMkLst>
        </pc:spChg>
        <pc:spChg chg="mod">
          <ac:chgData name="Alex Beaver" userId="00041a96-700d-4b28-b532-667fd44f9e6e" providerId="ADAL" clId="{ED011D32-91CD-814D-91E3-31D8A0DFC033}" dt="2023-04-18T21:59:57.566" v="2651" actId="20577"/>
          <ac:spMkLst>
            <pc:docMk/>
            <pc:sldMk cId="1373661003" sldId="290"/>
            <ac:spMk id="3" creationId="{55AE3948-0A7E-ABCD-5FB1-30B407B58196}"/>
          </ac:spMkLst>
        </pc:spChg>
      </pc:sldChg>
      <pc:sldChg chg="addSp delSp modSp new mod">
        <pc:chgData name="Alex Beaver" userId="00041a96-700d-4b28-b532-667fd44f9e6e" providerId="ADAL" clId="{ED011D32-91CD-814D-91E3-31D8A0DFC033}" dt="2023-04-25T18:37:24.247" v="5774" actId="20577"/>
        <pc:sldMkLst>
          <pc:docMk/>
          <pc:sldMk cId="3069520835" sldId="291"/>
        </pc:sldMkLst>
        <pc:spChg chg="mod">
          <ac:chgData name="Alex Beaver" userId="00041a96-700d-4b28-b532-667fd44f9e6e" providerId="ADAL" clId="{ED011D32-91CD-814D-91E3-31D8A0DFC033}" dt="2023-04-18T22:00:57.205" v="2656" actId="20577"/>
          <ac:spMkLst>
            <pc:docMk/>
            <pc:sldMk cId="3069520835" sldId="291"/>
            <ac:spMk id="2" creationId="{49BE2E54-627C-6549-7A97-A587F184E8EB}"/>
          </ac:spMkLst>
        </pc:spChg>
        <pc:spChg chg="del mod">
          <ac:chgData name="Alex Beaver" userId="00041a96-700d-4b28-b532-667fd44f9e6e" providerId="ADAL" clId="{ED011D32-91CD-814D-91E3-31D8A0DFC033}" dt="2023-04-18T22:01:12.980" v="2679" actId="478"/>
          <ac:spMkLst>
            <pc:docMk/>
            <pc:sldMk cId="3069520835" sldId="291"/>
            <ac:spMk id="3" creationId="{141D04B3-4391-C22A-2DD5-B5C99EC229EE}"/>
          </ac:spMkLst>
        </pc:spChg>
        <pc:spChg chg="add mod">
          <ac:chgData name="Alex Beaver" userId="00041a96-700d-4b28-b532-667fd44f9e6e" providerId="ADAL" clId="{ED011D32-91CD-814D-91E3-31D8A0DFC033}" dt="2023-04-25T18:37:24.247" v="5774" actId="20577"/>
          <ac:spMkLst>
            <pc:docMk/>
            <pc:sldMk cId="3069520835" sldId="291"/>
            <ac:spMk id="7" creationId="{79E534C7-A83D-2B77-9D25-FC09CFFDE1A0}"/>
          </ac:spMkLst>
        </pc:spChg>
        <pc:spChg chg="add del mod">
          <ac:chgData name="Alex Beaver" userId="00041a96-700d-4b28-b532-667fd44f9e6e" providerId="ADAL" clId="{ED011D32-91CD-814D-91E3-31D8A0DFC033}" dt="2023-04-18T22:02:25.185" v="2694" actId="478"/>
          <ac:spMkLst>
            <pc:docMk/>
            <pc:sldMk cId="3069520835" sldId="291"/>
            <ac:spMk id="8" creationId="{FC84E197-BB08-B40F-A016-D6A0BC0B1059}"/>
          </ac:spMkLst>
        </pc:spChg>
        <pc:picChg chg="add del mod">
          <ac:chgData name="Alex Beaver" userId="00041a96-700d-4b28-b532-667fd44f9e6e" providerId="ADAL" clId="{ED011D32-91CD-814D-91E3-31D8A0DFC033}" dt="2023-04-18T22:02:23.008" v="2693" actId="478"/>
          <ac:picMkLst>
            <pc:docMk/>
            <pc:sldMk cId="3069520835" sldId="291"/>
            <ac:picMk id="3074" creationId="{3DD98082-04D3-3440-9A43-FD77B34ED00E}"/>
          </ac:picMkLst>
        </pc:picChg>
      </pc:sldChg>
      <pc:sldChg chg="delSp modSp add mod ord modClrScheme modShow chgLayout">
        <pc:chgData name="Alex Beaver" userId="00041a96-700d-4b28-b532-667fd44f9e6e" providerId="ADAL" clId="{ED011D32-91CD-814D-91E3-31D8A0DFC033}" dt="2023-04-18T23:05:22.142" v="4131" actId="729"/>
        <pc:sldMkLst>
          <pc:docMk/>
          <pc:sldMk cId="4251067663" sldId="292"/>
        </pc:sldMkLst>
        <pc:spChg chg="mod ord">
          <ac:chgData name="Alex Beaver" userId="00041a96-700d-4b28-b532-667fd44f9e6e" providerId="ADAL" clId="{ED011D32-91CD-814D-91E3-31D8A0DFC033}" dt="2023-04-18T22:11:02.853" v="3179" actId="700"/>
          <ac:spMkLst>
            <pc:docMk/>
            <pc:sldMk cId="4251067663" sldId="292"/>
            <ac:spMk id="2" creationId="{49BE2E54-627C-6549-7A97-A587F184E8EB}"/>
          </ac:spMkLst>
        </pc:spChg>
        <pc:spChg chg="mod ord">
          <ac:chgData name="Alex Beaver" userId="00041a96-700d-4b28-b532-667fd44f9e6e" providerId="ADAL" clId="{ED011D32-91CD-814D-91E3-31D8A0DFC033}" dt="2023-04-18T22:11:02.853" v="3179" actId="700"/>
          <ac:spMkLst>
            <pc:docMk/>
            <pc:sldMk cId="4251067663" sldId="292"/>
            <ac:spMk id="4" creationId="{050BB162-E1FD-906B-12DA-4455C9B62501}"/>
          </ac:spMkLst>
        </pc:spChg>
        <pc:spChg chg="mod ord">
          <ac:chgData name="Alex Beaver" userId="00041a96-700d-4b28-b532-667fd44f9e6e" providerId="ADAL" clId="{ED011D32-91CD-814D-91E3-31D8A0DFC033}" dt="2023-04-18T22:11:02.853" v="3179" actId="700"/>
          <ac:spMkLst>
            <pc:docMk/>
            <pc:sldMk cId="4251067663" sldId="292"/>
            <ac:spMk id="5" creationId="{69BE8056-0BEC-CA06-F641-3206C38AD230}"/>
          </ac:spMkLst>
        </pc:spChg>
        <pc:spChg chg="del">
          <ac:chgData name="Alex Beaver" userId="00041a96-700d-4b28-b532-667fd44f9e6e" providerId="ADAL" clId="{ED011D32-91CD-814D-91E3-31D8A0DFC033}" dt="2023-04-18T22:11:02.853" v="3179" actId="700"/>
          <ac:spMkLst>
            <pc:docMk/>
            <pc:sldMk cId="4251067663" sldId="292"/>
            <ac:spMk id="7" creationId="{79E534C7-A83D-2B77-9D25-FC09CFFDE1A0}"/>
          </ac:spMkLst>
        </pc:spChg>
      </pc:sldChg>
      <pc:sldChg chg="modSp add mod">
        <pc:chgData name="Alex Beaver" userId="00041a96-700d-4b28-b532-667fd44f9e6e" providerId="ADAL" clId="{ED011D32-91CD-814D-91E3-31D8A0DFC033}" dt="2023-04-18T22:08:46.270" v="3067" actId="207"/>
        <pc:sldMkLst>
          <pc:docMk/>
          <pc:sldMk cId="3781136883" sldId="293"/>
        </pc:sldMkLst>
        <pc:spChg chg="mod">
          <ac:chgData name="Alex Beaver" userId="00041a96-700d-4b28-b532-667fd44f9e6e" providerId="ADAL" clId="{ED011D32-91CD-814D-91E3-31D8A0DFC033}" dt="2023-04-18T22:08:46.270" v="3067" actId="207"/>
          <ac:spMkLst>
            <pc:docMk/>
            <pc:sldMk cId="3781136883" sldId="293"/>
            <ac:spMk id="7" creationId="{79E534C7-A83D-2B77-9D25-FC09CFFDE1A0}"/>
          </ac:spMkLst>
        </pc:spChg>
      </pc:sldChg>
      <pc:sldChg chg="modSp new del mod">
        <pc:chgData name="Alex Beaver" userId="00041a96-700d-4b28-b532-667fd44f9e6e" providerId="ADAL" clId="{ED011D32-91CD-814D-91E3-31D8A0DFC033}" dt="2023-04-18T22:08:12.273" v="3014" actId="2696"/>
        <pc:sldMkLst>
          <pc:docMk/>
          <pc:sldMk cId="622896521" sldId="294"/>
        </pc:sldMkLst>
        <pc:spChg chg="mod">
          <ac:chgData name="Alex Beaver" userId="00041a96-700d-4b28-b532-667fd44f9e6e" providerId="ADAL" clId="{ED011D32-91CD-814D-91E3-31D8A0DFC033}" dt="2023-04-18T22:08:05.976" v="3013" actId="20577"/>
          <ac:spMkLst>
            <pc:docMk/>
            <pc:sldMk cId="622896521" sldId="294"/>
            <ac:spMk id="2" creationId="{1995DF36-15F0-D52B-C3E4-834F97CBE169}"/>
          </ac:spMkLst>
        </pc:spChg>
      </pc:sldChg>
      <pc:sldChg chg="addSp delSp modSp new mod">
        <pc:chgData name="Alex Beaver" userId="00041a96-700d-4b28-b532-667fd44f9e6e" providerId="ADAL" clId="{ED011D32-91CD-814D-91E3-31D8A0DFC033}" dt="2023-04-18T22:24:58.044" v="3440" actId="207"/>
        <pc:sldMkLst>
          <pc:docMk/>
          <pc:sldMk cId="1708872709" sldId="294"/>
        </pc:sldMkLst>
        <pc:spChg chg="mod">
          <ac:chgData name="Alex Beaver" userId="00041a96-700d-4b28-b532-667fd44f9e6e" providerId="ADAL" clId="{ED011D32-91CD-814D-91E3-31D8A0DFC033}" dt="2023-04-18T22:13:59.647" v="3265" actId="20577"/>
          <ac:spMkLst>
            <pc:docMk/>
            <pc:sldMk cId="1708872709" sldId="294"/>
            <ac:spMk id="2" creationId="{5FD67975-E71D-A4C6-2100-336F1FFF3D26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5" creationId="{8DEFDDCB-5AB6-D379-CCCF-2F7FB266AABB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6" creationId="{56E34525-FAE7-D680-7F1A-DBB1890754A4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7" creationId="{4DF8FDAE-F82B-2068-FCC3-CF8AB1C422BB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8" creationId="{EF314A38-D00F-C328-0C64-2F93F9901E7A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9" creationId="{7F80B873-C2EA-B7D6-D5D1-16D453AD9AD9}"/>
          </ac:spMkLst>
        </pc:spChg>
        <pc:spChg chg="add mod">
          <ac:chgData name="Alex Beaver" userId="00041a96-700d-4b28-b532-667fd44f9e6e" providerId="ADAL" clId="{ED011D32-91CD-814D-91E3-31D8A0DFC033}" dt="2023-04-18T22:22:46.081" v="3423" actId="207"/>
          <ac:spMkLst>
            <pc:docMk/>
            <pc:sldMk cId="1708872709" sldId="294"/>
            <ac:spMk id="10" creationId="{3AED614B-DD83-5C17-0FD4-D907C494BD86}"/>
          </ac:spMkLst>
        </pc:spChg>
        <pc:spChg chg="add del mod">
          <ac:chgData name="Alex Beaver" userId="00041a96-700d-4b28-b532-667fd44f9e6e" providerId="ADAL" clId="{ED011D32-91CD-814D-91E3-31D8A0DFC033}" dt="2023-04-18T22:13:03.070" v="3242" actId="478"/>
          <ac:spMkLst>
            <pc:docMk/>
            <pc:sldMk cId="1708872709" sldId="294"/>
            <ac:spMk id="11" creationId="{94EF8966-5E2B-06B6-C4E9-420AD83C4B4A}"/>
          </ac:spMkLst>
        </pc:spChg>
        <pc:spChg chg="add del mod">
          <ac:chgData name="Alex Beaver" userId="00041a96-700d-4b28-b532-667fd44f9e6e" providerId="ADAL" clId="{ED011D32-91CD-814D-91E3-31D8A0DFC033}" dt="2023-04-18T22:13:03.070" v="3242" actId="478"/>
          <ac:spMkLst>
            <pc:docMk/>
            <pc:sldMk cId="1708872709" sldId="294"/>
            <ac:spMk id="12" creationId="{00586C38-298D-7E7A-84E5-25CE14942108}"/>
          </ac:spMkLst>
        </pc:spChg>
        <pc:spChg chg="add del mod">
          <ac:chgData name="Alex Beaver" userId="00041a96-700d-4b28-b532-667fd44f9e6e" providerId="ADAL" clId="{ED011D32-91CD-814D-91E3-31D8A0DFC033}" dt="2023-04-18T22:13:03.070" v="3242" actId="478"/>
          <ac:spMkLst>
            <pc:docMk/>
            <pc:sldMk cId="1708872709" sldId="294"/>
            <ac:spMk id="13" creationId="{D0B379FD-EDBB-673D-DE01-7FDC23BE7A04}"/>
          </ac:spMkLst>
        </pc:spChg>
        <pc:spChg chg="add mod">
          <ac:chgData name="Alex Beaver" userId="00041a96-700d-4b28-b532-667fd44f9e6e" providerId="ADAL" clId="{ED011D32-91CD-814D-91E3-31D8A0DFC033}" dt="2023-04-18T22:22:57.511" v="3428" actId="13822"/>
          <ac:spMkLst>
            <pc:docMk/>
            <pc:sldMk cId="1708872709" sldId="294"/>
            <ac:spMk id="14" creationId="{C3ED04A5-EF71-BF5A-4E81-EDC5219DD730}"/>
          </ac:spMkLst>
        </pc:spChg>
        <pc:spChg chg="add mod">
          <ac:chgData name="Alex Beaver" userId="00041a96-700d-4b28-b532-667fd44f9e6e" providerId="ADAL" clId="{ED011D32-91CD-814D-91E3-31D8A0DFC033}" dt="2023-04-18T22:22:57.511" v="3428" actId="13822"/>
          <ac:spMkLst>
            <pc:docMk/>
            <pc:sldMk cId="1708872709" sldId="294"/>
            <ac:spMk id="15" creationId="{EADF1B4D-6EB4-D6E8-DC84-A3424C4CA018}"/>
          </ac:spMkLst>
        </pc:spChg>
        <pc:spChg chg="add mod">
          <ac:chgData name="Alex Beaver" userId="00041a96-700d-4b28-b532-667fd44f9e6e" providerId="ADAL" clId="{ED011D32-91CD-814D-91E3-31D8A0DFC033}" dt="2023-04-18T22:22:57.511" v="3428" actId="13822"/>
          <ac:spMkLst>
            <pc:docMk/>
            <pc:sldMk cId="1708872709" sldId="294"/>
            <ac:spMk id="16" creationId="{D6E2964D-9B66-0A09-8781-17A7B3B2EBE8}"/>
          </ac:spMkLst>
        </pc:spChg>
        <pc:spChg chg="add mod">
          <ac:chgData name="Alex Beaver" userId="00041a96-700d-4b28-b532-667fd44f9e6e" providerId="ADAL" clId="{ED011D32-91CD-814D-91E3-31D8A0DFC033}" dt="2023-04-18T22:22:57.511" v="3428" actId="13822"/>
          <ac:spMkLst>
            <pc:docMk/>
            <pc:sldMk cId="1708872709" sldId="294"/>
            <ac:spMk id="17" creationId="{14C9B411-6855-DFFF-CADA-18989981BBF3}"/>
          </ac:spMkLst>
        </pc:spChg>
        <pc:picChg chg="add mod">
          <ac:chgData name="Alex Beaver" userId="00041a96-700d-4b28-b532-667fd44f9e6e" providerId="ADAL" clId="{ED011D32-91CD-814D-91E3-31D8A0DFC033}" dt="2023-04-18T22:24:58.044" v="3440" actId="207"/>
          <ac:picMkLst>
            <pc:docMk/>
            <pc:sldMk cId="1708872709" sldId="294"/>
            <ac:picMk id="19" creationId="{F79DC8D3-C0EF-4989-A753-902A44F8E022}"/>
          </ac:picMkLst>
        </pc:picChg>
      </pc:sldChg>
      <pc:sldChg chg="addSp delSp modSp add mod modTransition">
        <pc:chgData name="Alex Beaver" userId="00041a96-700d-4b28-b532-667fd44f9e6e" providerId="ADAL" clId="{ED011D32-91CD-814D-91E3-31D8A0DFC033}" dt="2023-04-26T18:07:26.963" v="5955"/>
        <pc:sldMkLst>
          <pc:docMk/>
          <pc:sldMk cId="2466749857" sldId="295"/>
        </pc:sldMkLst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5" creationId="{8DEFDDCB-5AB6-D379-CCCF-2F7FB266AABB}"/>
          </ac:spMkLst>
        </pc:spChg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6" creationId="{56E34525-FAE7-D680-7F1A-DBB1890754A4}"/>
          </ac:spMkLst>
        </pc:spChg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7" creationId="{4DF8FDAE-F82B-2068-FCC3-CF8AB1C422BB}"/>
          </ac:spMkLst>
        </pc:spChg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8" creationId="{EF314A38-D00F-C328-0C64-2F93F9901E7A}"/>
          </ac:spMkLst>
        </pc:spChg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9" creationId="{7F80B873-C2EA-B7D6-D5D1-16D453AD9AD9}"/>
          </ac:spMkLst>
        </pc:spChg>
        <pc:spChg chg="mod">
          <ac:chgData name="Alex Beaver" userId="00041a96-700d-4b28-b532-667fd44f9e6e" providerId="ADAL" clId="{ED011D32-91CD-814D-91E3-31D8A0DFC033}" dt="2023-04-18T22:22:21.914" v="3405" actId="403"/>
          <ac:spMkLst>
            <pc:docMk/>
            <pc:sldMk cId="2466749857" sldId="295"/>
            <ac:spMk id="10" creationId="{3AED614B-DD83-5C17-0FD4-D907C494BD86}"/>
          </ac:spMkLst>
        </pc:spChg>
        <pc:spChg chg="add mod">
          <ac:chgData name="Alex Beaver" userId="00041a96-700d-4b28-b532-667fd44f9e6e" providerId="ADAL" clId="{ED011D32-91CD-814D-91E3-31D8A0DFC033}" dt="2023-04-18T22:18:57.678" v="3381" actId="207"/>
          <ac:spMkLst>
            <pc:docMk/>
            <pc:sldMk cId="2466749857" sldId="295"/>
            <ac:spMk id="11" creationId="{8C5D7CA4-7EC8-EF8C-4AAA-36086E1A191F}"/>
          </ac:spMkLst>
        </pc:spChg>
        <pc:spChg chg="add del mod">
          <ac:chgData name="Alex Beaver" userId="00041a96-700d-4b28-b532-667fd44f9e6e" providerId="ADAL" clId="{ED011D32-91CD-814D-91E3-31D8A0DFC033}" dt="2023-04-18T22:16:55.178" v="3275" actId="767"/>
          <ac:spMkLst>
            <pc:docMk/>
            <pc:sldMk cId="2466749857" sldId="295"/>
            <ac:spMk id="12" creationId="{8177D13B-CC99-E5D7-7F9B-7C82053318E1}"/>
          </ac:spMkLst>
        </pc:spChg>
        <pc:spChg chg="mod">
          <ac:chgData name="Alex Beaver" userId="00041a96-700d-4b28-b532-667fd44f9e6e" providerId="ADAL" clId="{ED011D32-91CD-814D-91E3-31D8A0DFC033}" dt="2023-04-18T22:23:10.182" v="3430" actId="255"/>
          <ac:spMkLst>
            <pc:docMk/>
            <pc:sldMk cId="2466749857" sldId="295"/>
            <ac:spMk id="14" creationId="{C3ED04A5-EF71-BF5A-4E81-EDC5219DD730}"/>
          </ac:spMkLst>
        </pc:spChg>
        <pc:spChg chg="mod">
          <ac:chgData name="Alex Beaver" userId="00041a96-700d-4b28-b532-667fd44f9e6e" providerId="ADAL" clId="{ED011D32-91CD-814D-91E3-31D8A0DFC033}" dt="2023-04-18T22:23:10.182" v="3430" actId="255"/>
          <ac:spMkLst>
            <pc:docMk/>
            <pc:sldMk cId="2466749857" sldId="295"/>
            <ac:spMk id="15" creationId="{EADF1B4D-6EB4-D6E8-DC84-A3424C4CA018}"/>
          </ac:spMkLst>
        </pc:spChg>
        <pc:spChg chg="mod">
          <ac:chgData name="Alex Beaver" userId="00041a96-700d-4b28-b532-667fd44f9e6e" providerId="ADAL" clId="{ED011D32-91CD-814D-91E3-31D8A0DFC033}" dt="2023-04-18T22:23:10.182" v="3430" actId="255"/>
          <ac:spMkLst>
            <pc:docMk/>
            <pc:sldMk cId="2466749857" sldId="295"/>
            <ac:spMk id="16" creationId="{D6E2964D-9B66-0A09-8781-17A7B3B2EBE8}"/>
          </ac:spMkLst>
        </pc:spChg>
        <pc:spChg chg="mod">
          <ac:chgData name="Alex Beaver" userId="00041a96-700d-4b28-b532-667fd44f9e6e" providerId="ADAL" clId="{ED011D32-91CD-814D-91E3-31D8A0DFC033}" dt="2023-04-18T22:23:10.182" v="3430" actId="255"/>
          <ac:spMkLst>
            <pc:docMk/>
            <pc:sldMk cId="2466749857" sldId="295"/>
            <ac:spMk id="17" creationId="{14C9B411-6855-DFFF-CADA-18989981BBF3}"/>
          </ac:spMkLst>
        </pc:spChg>
        <pc:picChg chg="mod">
          <ac:chgData name="Alex Beaver" userId="00041a96-700d-4b28-b532-667fd44f9e6e" providerId="ADAL" clId="{ED011D32-91CD-814D-91E3-31D8A0DFC033}" dt="2023-04-18T22:25:01.459" v="3441" actId="207"/>
          <ac:picMkLst>
            <pc:docMk/>
            <pc:sldMk cId="2466749857" sldId="295"/>
            <ac:picMk id="19" creationId="{F79DC8D3-C0EF-4989-A753-902A44F8E022}"/>
          </ac:picMkLst>
        </pc:picChg>
      </pc:sldChg>
      <pc:sldChg chg="modSp add mod modTransition">
        <pc:chgData name="Alex Beaver" userId="00041a96-700d-4b28-b532-667fd44f9e6e" providerId="ADAL" clId="{ED011D32-91CD-814D-91E3-31D8A0DFC033}" dt="2023-04-26T18:07:26.963" v="5955"/>
        <pc:sldMkLst>
          <pc:docMk/>
          <pc:sldMk cId="135771242" sldId="296"/>
        </pc:sldMkLst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5" creationId="{8DEFDDCB-5AB6-D379-CCCF-2F7FB266AABB}"/>
          </ac:spMkLst>
        </pc:spChg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6" creationId="{56E34525-FAE7-D680-7F1A-DBB1890754A4}"/>
          </ac:spMkLst>
        </pc:spChg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7" creationId="{4DF8FDAE-F82B-2068-FCC3-CF8AB1C422BB}"/>
          </ac:spMkLst>
        </pc:spChg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8" creationId="{EF314A38-D00F-C328-0C64-2F93F9901E7A}"/>
          </ac:spMkLst>
        </pc:spChg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9" creationId="{7F80B873-C2EA-B7D6-D5D1-16D453AD9AD9}"/>
          </ac:spMkLst>
        </pc:spChg>
        <pc:spChg chg="mod">
          <ac:chgData name="Alex Beaver" userId="00041a96-700d-4b28-b532-667fd44f9e6e" providerId="ADAL" clId="{ED011D32-91CD-814D-91E3-31D8A0DFC033}" dt="2023-04-18T22:22:30.351" v="3412" actId="207"/>
          <ac:spMkLst>
            <pc:docMk/>
            <pc:sldMk cId="135771242" sldId="296"/>
            <ac:spMk id="10" creationId="{3AED614B-DD83-5C17-0FD4-D907C494BD86}"/>
          </ac:spMkLst>
        </pc:spChg>
        <pc:spChg chg="mod">
          <ac:chgData name="Alex Beaver" userId="00041a96-700d-4b28-b532-667fd44f9e6e" providerId="ADAL" clId="{ED011D32-91CD-814D-91E3-31D8A0DFC033}" dt="2023-04-18T22:19:30.014" v="3392" actId="207"/>
          <ac:spMkLst>
            <pc:docMk/>
            <pc:sldMk cId="135771242" sldId="296"/>
            <ac:spMk id="11" creationId="{8C5D7CA4-7EC8-EF8C-4AAA-36086E1A191F}"/>
          </ac:spMkLst>
        </pc:spChg>
        <pc:spChg chg="mod">
          <ac:chgData name="Alex Beaver" userId="00041a96-700d-4b28-b532-667fd44f9e6e" providerId="ADAL" clId="{ED011D32-91CD-814D-91E3-31D8A0DFC033}" dt="2023-04-18T22:23:21.742" v="3434" actId="13822"/>
          <ac:spMkLst>
            <pc:docMk/>
            <pc:sldMk cId="135771242" sldId="296"/>
            <ac:spMk id="14" creationId="{C3ED04A5-EF71-BF5A-4E81-EDC5219DD730}"/>
          </ac:spMkLst>
        </pc:spChg>
        <pc:spChg chg="mod">
          <ac:chgData name="Alex Beaver" userId="00041a96-700d-4b28-b532-667fd44f9e6e" providerId="ADAL" clId="{ED011D32-91CD-814D-91E3-31D8A0DFC033}" dt="2023-04-18T22:23:21.742" v="3434" actId="13822"/>
          <ac:spMkLst>
            <pc:docMk/>
            <pc:sldMk cId="135771242" sldId="296"/>
            <ac:spMk id="15" creationId="{EADF1B4D-6EB4-D6E8-DC84-A3424C4CA018}"/>
          </ac:spMkLst>
        </pc:spChg>
        <pc:spChg chg="mod">
          <ac:chgData name="Alex Beaver" userId="00041a96-700d-4b28-b532-667fd44f9e6e" providerId="ADAL" clId="{ED011D32-91CD-814D-91E3-31D8A0DFC033}" dt="2023-04-18T22:23:21.742" v="3434" actId="13822"/>
          <ac:spMkLst>
            <pc:docMk/>
            <pc:sldMk cId="135771242" sldId="296"/>
            <ac:spMk id="16" creationId="{D6E2964D-9B66-0A09-8781-17A7B3B2EBE8}"/>
          </ac:spMkLst>
        </pc:spChg>
        <pc:spChg chg="mod">
          <ac:chgData name="Alex Beaver" userId="00041a96-700d-4b28-b532-667fd44f9e6e" providerId="ADAL" clId="{ED011D32-91CD-814D-91E3-31D8A0DFC033}" dt="2023-04-18T22:23:21.742" v="3434" actId="13822"/>
          <ac:spMkLst>
            <pc:docMk/>
            <pc:sldMk cId="135771242" sldId="296"/>
            <ac:spMk id="17" creationId="{14C9B411-6855-DFFF-CADA-18989981BBF3}"/>
          </ac:spMkLst>
        </pc:spChg>
        <pc:picChg chg="mod">
          <ac:chgData name="Alex Beaver" userId="00041a96-700d-4b28-b532-667fd44f9e6e" providerId="ADAL" clId="{ED011D32-91CD-814D-91E3-31D8A0DFC033}" dt="2023-04-18T22:25:04.377" v="3442" actId="207"/>
          <ac:picMkLst>
            <pc:docMk/>
            <pc:sldMk cId="135771242" sldId="296"/>
            <ac:picMk id="19" creationId="{F79DC8D3-C0EF-4989-A753-902A44F8E022}"/>
          </ac:picMkLst>
        </pc:picChg>
      </pc:sldChg>
      <pc:sldChg chg="modSp add mod modTransition">
        <pc:chgData name="Alex Beaver" userId="00041a96-700d-4b28-b532-667fd44f9e6e" providerId="ADAL" clId="{ED011D32-91CD-814D-91E3-31D8A0DFC033}" dt="2023-04-26T18:07:26.963" v="5955"/>
        <pc:sldMkLst>
          <pc:docMk/>
          <pc:sldMk cId="2776814190" sldId="297"/>
        </pc:sldMkLst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5" creationId="{8DEFDDCB-5AB6-D379-CCCF-2F7FB266AABB}"/>
          </ac:spMkLst>
        </pc:spChg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6" creationId="{56E34525-FAE7-D680-7F1A-DBB1890754A4}"/>
          </ac:spMkLst>
        </pc:spChg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7" creationId="{4DF8FDAE-F82B-2068-FCC3-CF8AB1C422BB}"/>
          </ac:spMkLst>
        </pc:spChg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8" creationId="{EF314A38-D00F-C328-0C64-2F93F9901E7A}"/>
          </ac:spMkLst>
        </pc:spChg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9" creationId="{7F80B873-C2EA-B7D6-D5D1-16D453AD9AD9}"/>
          </ac:spMkLst>
        </pc:spChg>
        <pc:spChg chg="mod">
          <ac:chgData name="Alex Beaver" userId="00041a96-700d-4b28-b532-667fd44f9e6e" providerId="ADAL" clId="{ED011D32-91CD-814D-91E3-31D8A0DFC033}" dt="2023-04-25T18:38:13.375" v="5775" actId="255"/>
          <ac:spMkLst>
            <pc:docMk/>
            <pc:sldMk cId="2776814190" sldId="297"/>
            <ac:spMk id="10" creationId="{3AED614B-DD83-5C17-0FD4-D907C494BD86}"/>
          </ac:spMkLst>
        </pc:spChg>
        <pc:spChg chg="mod">
          <ac:chgData name="Alex Beaver" userId="00041a96-700d-4b28-b532-667fd44f9e6e" providerId="ADAL" clId="{ED011D32-91CD-814D-91E3-31D8A0DFC033}" dt="2023-04-18T22:19:53.351" v="3399" actId="207"/>
          <ac:spMkLst>
            <pc:docMk/>
            <pc:sldMk cId="2776814190" sldId="297"/>
            <ac:spMk id="11" creationId="{8C5D7CA4-7EC8-EF8C-4AAA-36086E1A191F}"/>
          </ac:spMkLst>
        </pc:spChg>
        <pc:spChg chg="mod">
          <ac:chgData name="Alex Beaver" userId="00041a96-700d-4b28-b532-667fd44f9e6e" providerId="ADAL" clId="{ED011D32-91CD-814D-91E3-31D8A0DFC033}" dt="2023-04-19T03:02:35.462" v="4778" actId="1035"/>
          <ac:spMkLst>
            <pc:docMk/>
            <pc:sldMk cId="2776814190" sldId="297"/>
            <ac:spMk id="14" creationId="{C3ED04A5-EF71-BF5A-4E81-EDC5219DD730}"/>
          </ac:spMkLst>
        </pc:spChg>
        <pc:spChg chg="mod">
          <ac:chgData name="Alex Beaver" userId="00041a96-700d-4b28-b532-667fd44f9e6e" providerId="ADAL" clId="{ED011D32-91CD-814D-91E3-31D8A0DFC033}" dt="2023-04-18T22:23:48.430" v="3438" actId="207"/>
          <ac:spMkLst>
            <pc:docMk/>
            <pc:sldMk cId="2776814190" sldId="297"/>
            <ac:spMk id="15" creationId="{EADF1B4D-6EB4-D6E8-DC84-A3424C4CA018}"/>
          </ac:spMkLst>
        </pc:spChg>
        <pc:spChg chg="mod">
          <ac:chgData name="Alex Beaver" userId="00041a96-700d-4b28-b532-667fd44f9e6e" providerId="ADAL" clId="{ED011D32-91CD-814D-91E3-31D8A0DFC033}" dt="2023-04-18T22:23:48.430" v="3438" actId="207"/>
          <ac:spMkLst>
            <pc:docMk/>
            <pc:sldMk cId="2776814190" sldId="297"/>
            <ac:spMk id="16" creationId="{D6E2964D-9B66-0A09-8781-17A7B3B2EBE8}"/>
          </ac:spMkLst>
        </pc:spChg>
        <pc:spChg chg="mod">
          <ac:chgData name="Alex Beaver" userId="00041a96-700d-4b28-b532-667fd44f9e6e" providerId="ADAL" clId="{ED011D32-91CD-814D-91E3-31D8A0DFC033}" dt="2023-04-18T22:23:48.430" v="3438" actId="207"/>
          <ac:spMkLst>
            <pc:docMk/>
            <pc:sldMk cId="2776814190" sldId="297"/>
            <ac:spMk id="17" creationId="{14C9B411-6855-DFFF-CADA-18989981BBF3}"/>
          </ac:spMkLst>
        </pc:spChg>
        <pc:picChg chg="mod">
          <ac:chgData name="Alex Beaver" userId="00041a96-700d-4b28-b532-667fd44f9e6e" providerId="ADAL" clId="{ED011D32-91CD-814D-91E3-31D8A0DFC033}" dt="2023-04-18T22:25:07.141" v="3443" actId="207"/>
          <ac:picMkLst>
            <pc:docMk/>
            <pc:sldMk cId="2776814190" sldId="297"/>
            <ac:picMk id="19" creationId="{F79DC8D3-C0EF-4989-A753-902A44F8E022}"/>
          </ac:picMkLst>
        </pc:picChg>
      </pc:sldChg>
      <pc:sldChg chg="addSp delSp modSp new mod">
        <pc:chgData name="Alex Beaver" userId="00041a96-700d-4b28-b532-667fd44f9e6e" providerId="ADAL" clId="{ED011D32-91CD-814D-91E3-31D8A0DFC033}" dt="2023-04-18T22:40:58.249" v="3827" actId="20577"/>
        <pc:sldMkLst>
          <pc:docMk/>
          <pc:sldMk cId="2766209398" sldId="298"/>
        </pc:sldMkLst>
        <pc:spChg chg="mod">
          <ac:chgData name="Alex Beaver" userId="00041a96-700d-4b28-b532-667fd44f9e6e" providerId="ADAL" clId="{ED011D32-91CD-814D-91E3-31D8A0DFC033}" dt="2023-04-18T22:33:16.620" v="3574" actId="20577"/>
          <ac:spMkLst>
            <pc:docMk/>
            <pc:sldMk cId="2766209398" sldId="298"/>
            <ac:spMk id="2" creationId="{74731FEE-265E-5357-8C1C-49B4D5180D4E}"/>
          </ac:spMkLst>
        </pc:spChg>
        <pc:spChg chg="add mod">
          <ac:chgData name="Alex Beaver" userId="00041a96-700d-4b28-b532-667fd44f9e6e" providerId="ADAL" clId="{ED011D32-91CD-814D-91E3-31D8A0DFC033}" dt="2023-04-18T22:38:14.155" v="3791" actId="20577"/>
          <ac:spMkLst>
            <pc:docMk/>
            <pc:sldMk cId="2766209398" sldId="298"/>
            <ac:spMk id="5" creationId="{09DFC2AD-2943-F22F-0BEE-5412F161E976}"/>
          </ac:spMkLst>
        </pc:spChg>
        <pc:spChg chg="add del mod">
          <ac:chgData name="Alex Beaver" userId="00041a96-700d-4b28-b532-667fd44f9e6e" providerId="ADAL" clId="{ED011D32-91CD-814D-91E3-31D8A0DFC033}" dt="2023-04-18T22:34:51.839" v="3586" actId="767"/>
          <ac:spMkLst>
            <pc:docMk/>
            <pc:sldMk cId="2766209398" sldId="298"/>
            <ac:spMk id="6" creationId="{8C04A638-D804-4C05-1186-56AA275C2A5D}"/>
          </ac:spMkLst>
        </pc:spChg>
        <pc:spChg chg="add mod">
          <ac:chgData name="Alex Beaver" userId="00041a96-700d-4b28-b532-667fd44f9e6e" providerId="ADAL" clId="{ED011D32-91CD-814D-91E3-31D8A0DFC033}" dt="2023-04-18T22:40:22.845" v="3821" actId="20577"/>
          <ac:spMkLst>
            <pc:docMk/>
            <pc:sldMk cId="2766209398" sldId="298"/>
            <ac:spMk id="7" creationId="{E9DA27FD-FAAB-4012-251A-89A65621BFB1}"/>
          </ac:spMkLst>
        </pc:spChg>
        <pc:spChg chg="add mod">
          <ac:chgData name="Alex Beaver" userId="00041a96-700d-4b28-b532-667fd44f9e6e" providerId="ADAL" clId="{ED011D32-91CD-814D-91E3-31D8A0DFC033}" dt="2023-04-18T22:40:58.249" v="3827" actId="20577"/>
          <ac:spMkLst>
            <pc:docMk/>
            <pc:sldMk cId="2766209398" sldId="298"/>
            <ac:spMk id="8" creationId="{030BDB8B-C510-BE9A-21BE-8071CFBC8D1F}"/>
          </ac:spMkLst>
        </pc:spChg>
        <pc:spChg chg="add mod">
          <ac:chgData name="Alex Beaver" userId="00041a96-700d-4b28-b532-667fd44f9e6e" providerId="ADAL" clId="{ED011D32-91CD-814D-91E3-31D8A0DFC033}" dt="2023-04-18T22:37:32.333" v="3777" actId="113"/>
          <ac:spMkLst>
            <pc:docMk/>
            <pc:sldMk cId="2766209398" sldId="298"/>
            <ac:spMk id="9" creationId="{A8D3D6CC-C587-1938-53AE-20006C3E4724}"/>
          </ac:spMkLst>
        </pc:spChg>
        <pc:spChg chg="add del mod">
          <ac:chgData name="Alex Beaver" userId="00041a96-700d-4b28-b532-667fd44f9e6e" providerId="ADAL" clId="{ED011D32-91CD-814D-91E3-31D8A0DFC033}" dt="2023-04-18T22:36:58.144" v="3734" actId="478"/>
          <ac:spMkLst>
            <pc:docMk/>
            <pc:sldMk cId="2766209398" sldId="298"/>
            <ac:spMk id="10" creationId="{C25F53B4-4605-8DA2-018E-895600850141}"/>
          </ac:spMkLst>
        </pc:spChg>
      </pc:sldChg>
      <pc:sldChg chg="modSp new mod setBg modClrScheme modShow chgLayout">
        <pc:chgData name="Alex Beaver" userId="00041a96-700d-4b28-b532-667fd44f9e6e" providerId="ADAL" clId="{ED011D32-91CD-814D-91E3-31D8A0DFC033}" dt="2023-04-18T22:46:14.433" v="3845" actId="700"/>
        <pc:sldMkLst>
          <pc:docMk/>
          <pc:sldMk cId="1142642523" sldId="299"/>
        </pc:sldMkLst>
        <pc:spChg chg="mod ord">
          <ac:chgData name="Alex Beaver" userId="00041a96-700d-4b28-b532-667fd44f9e6e" providerId="ADAL" clId="{ED011D32-91CD-814D-91E3-31D8A0DFC033}" dt="2023-04-18T22:46:14.433" v="3845" actId="700"/>
          <ac:spMkLst>
            <pc:docMk/>
            <pc:sldMk cId="1142642523" sldId="299"/>
            <ac:spMk id="2" creationId="{9E58F50B-275B-7B1F-EF8A-76485B9B2BD5}"/>
          </ac:spMkLst>
        </pc:spChg>
        <pc:spChg chg="mod ord">
          <ac:chgData name="Alex Beaver" userId="00041a96-700d-4b28-b532-667fd44f9e6e" providerId="ADAL" clId="{ED011D32-91CD-814D-91E3-31D8A0DFC033}" dt="2023-04-18T22:46:14.433" v="3845" actId="700"/>
          <ac:spMkLst>
            <pc:docMk/>
            <pc:sldMk cId="1142642523" sldId="299"/>
            <ac:spMk id="3" creationId="{FBCC4686-7546-A9FD-DEED-6B2573B7257C}"/>
          </ac:spMkLst>
        </pc:spChg>
        <pc:spChg chg="mod ord">
          <ac:chgData name="Alex Beaver" userId="00041a96-700d-4b28-b532-667fd44f9e6e" providerId="ADAL" clId="{ED011D32-91CD-814D-91E3-31D8A0DFC033}" dt="2023-04-18T22:46:14.433" v="3845" actId="700"/>
          <ac:spMkLst>
            <pc:docMk/>
            <pc:sldMk cId="1142642523" sldId="299"/>
            <ac:spMk id="4" creationId="{C53C7BE8-16D5-63EA-25B9-5AEE0F74BF85}"/>
          </ac:spMkLst>
        </pc:spChg>
      </pc:sldChg>
      <pc:sldChg chg="modSp new mod">
        <pc:chgData name="Alex Beaver" userId="00041a96-700d-4b28-b532-667fd44f9e6e" providerId="ADAL" clId="{ED011D32-91CD-814D-91E3-31D8A0DFC033}" dt="2023-04-18T22:50:38.597" v="4096" actId="20577"/>
        <pc:sldMkLst>
          <pc:docMk/>
          <pc:sldMk cId="1097189380" sldId="300"/>
        </pc:sldMkLst>
        <pc:spChg chg="mod">
          <ac:chgData name="Alex Beaver" userId="00041a96-700d-4b28-b532-667fd44f9e6e" providerId="ADAL" clId="{ED011D32-91CD-814D-91E3-31D8A0DFC033}" dt="2023-04-18T22:49:52.777" v="3894" actId="20577"/>
          <ac:spMkLst>
            <pc:docMk/>
            <pc:sldMk cId="1097189380" sldId="300"/>
            <ac:spMk id="2" creationId="{A86B55CC-CDC3-6E27-A2D1-00419B55C788}"/>
          </ac:spMkLst>
        </pc:spChg>
        <pc:spChg chg="mod">
          <ac:chgData name="Alex Beaver" userId="00041a96-700d-4b28-b532-667fd44f9e6e" providerId="ADAL" clId="{ED011D32-91CD-814D-91E3-31D8A0DFC033}" dt="2023-04-18T22:50:38.597" v="4096" actId="20577"/>
          <ac:spMkLst>
            <pc:docMk/>
            <pc:sldMk cId="1097189380" sldId="300"/>
            <ac:spMk id="3" creationId="{5A367587-A0F6-F3F4-B05A-D48B481D3ED2}"/>
          </ac:spMkLst>
        </pc:spChg>
      </pc:sldChg>
      <pc:sldChg chg="modSp new del mod">
        <pc:chgData name="Alex Beaver" userId="00041a96-700d-4b28-b532-667fd44f9e6e" providerId="ADAL" clId="{ED011D32-91CD-814D-91E3-31D8A0DFC033}" dt="2023-04-25T18:49:34.871" v="5920" actId="2696"/>
        <pc:sldMkLst>
          <pc:docMk/>
          <pc:sldMk cId="2496392478" sldId="301"/>
        </pc:sldMkLst>
        <pc:spChg chg="mod">
          <ac:chgData name="Alex Beaver" userId="00041a96-700d-4b28-b532-667fd44f9e6e" providerId="ADAL" clId="{ED011D32-91CD-814D-91E3-31D8A0DFC033}" dt="2023-04-18T22:51:24.640" v="4107" actId="20577"/>
          <ac:spMkLst>
            <pc:docMk/>
            <pc:sldMk cId="2496392478" sldId="301"/>
            <ac:spMk id="2" creationId="{75D70D97-BC0E-37E4-4B28-D89AF38B4390}"/>
          </ac:spMkLst>
        </pc:spChg>
      </pc:sldChg>
      <pc:sldChg chg="addSp modSp add mod modTransition">
        <pc:chgData name="Alex Beaver" userId="00041a96-700d-4b28-b532-667fd44f9e6e" providerId="ADAL" clId="{ED011D32-91CD-814D-91E3-31D8A0DFC033}" dt="2023-04-18T23:08:29.036" v="4324"/>
        <pc:sldMkLst>
          <pc:docMk/>
          <pc:sldMk cId="2746922688" sldId="302"/>
        </pc:sldMkLst>
        <pc:spChg chg="mod">
          <ac:chgData name="Alex Beaver" userId="00041a96-700d-4b28-b532-667fd44f9e6e" providerId="ADAL" clId="{ED011D32-91CD-814D-91E3-31D8A0DFC033}" dt="2023-04-18T23:06:44.086" v="4150" actId="20577"/>
          <ac:spMkLst>
            <pc:docMk/>
            <pc:sldMk cId="2746922688" sldId="302"/>
            <ac:spMk id="2" creationId="{74731FEE-265E-5357-8C1C-49B4D5180D4E}"/>
          </ac:spMkLst>
        </pc:spChg>
        <pc:spChg chg="mod">
          <ac:chgData name="Alex Beaver" userId="00041a96-700d-4b28-b532-667fd44f9e6e" providerId="ADAL" clId="{ED011D32-91CD-814D-91E3-31D8A0DFC033}" dt="2023-04-18T23:07:46.587" v="4236" actId="1038"/>
          <ac:spMkLst>
            <pc:docMk/>
            <pc:sldMk cId="2746922688" sldId="302"/>
            <ac:spMk id="5" creationId="{09DFC2AD-2943-F22F-0BEE-5412F161E976}"/>
          </ac:spMkLst>
        </pc:spChg>
        <pc:spChg chg="add mod">
          <ac:chgData name="Alex Beaver" userId="00041a96-700d-4b28-b532-667fd44f9e6e" providerId="ADAL" clId="{ED011D32-91CD-814D-91E3-31D8A0DFC033}" dt="2023-04-18T23:08:22.306" v="4323" actId="14100"/>
          <ac:spMkLst>
            <pc:docMk/>
            <pc:sldMk cId="2746922688" sldId="302"/>
            <ac:spMk id="6" creationId="{D0B83C78-2692-69AE-295F-A4D4924C8721}"/>
          </ac:spMkLst>
        </pc:spChg>
        <pc:spChg chg="mod">
          <ac:chgData name="Alex Beaver" userId="00041a96-700d-4b28-b532-667fd44f9e6e" providerId="ADAL" clId="{ED011D32-91CD-814D-91E3-31D8A0DFC033}" dt="2023-04-18T23:07:46.587" v="4236" actId="1038"/>
          <ac:spMkLst>
            <pc:docMk/>
            <pc:sldMk cId="2746922688" sldId="302"/>
            <ac:spMk id="7" creationId="{E9DA27FD-FAAB-4012-251A-89A65621BFB1}"/>
          </ac:spMkLst>
        </pc:spChg>
        <pc:spChg chg="mod">
          <ac:chgData name="Alex Beaver" userId="00041a96-700d-4b28-b532-667fd44f9e6e" providerId="ADAL" clId="{ED011D32-91CD-814D-91E3-31D8A0DFC033}" dt="2023-04-18T23:07:46.587" v="4236" actId="1038"/>
          <ac:spMkLst>
            <pc:docMk/>
            <pc:sldMk cId="2746922688" sldId="302"/>
            <ac:spMk id="8" creationId="{030BDB8B-C510-BE9A-21BE-8071CFBC8D1F}"/>
          </ac:spMkLst>
        </pc:spChg>
        <pc:spChg chg="mod">
          <ac:chgData name="Alex Beaver" userId="00041a96-700d-4b28-b532-667fd44f9e6e" providerId="ADAL" clId="{ED011D32-91CD-814D-91E3-31D8A0DFC033}" dt="2023-04-18T23:07:46.587" v="4236" actId="1038"/>
          <ac:spMkLst>
            <pc:docMk/>
            <pc:sldMk cId="2746922688" sldId="302"/>
            <ac:spMk id="9" creationId="{A8D3D6CC-C587-1938-53AE-20006C3E4724}"/>
          </ac:spMkLst>
        </pc:spChg>
      </pc:sldChg>
      <pc:sldChg chg="addSp delSp modSp add mod">
        <pc:chgData name="Alex Beaver" userId="00041a96-700d-4b28-b532-667fd44f9e6e" providerId="ADAL" clId="{ED011D32-91CD-814D-91E3-31D8A0DFC033}" dt="2023-04-25T18:45:01.526" v="5914" actId="14100"/>
        <pc:sldMkLst>
          <pc:docMk/>
          <pc:sldMk cId="3171689059" sldId="303"/>
        </pc:sldMkLst>
        <pc:spChg chg="add mod">
          <ac:chgData name="Alex Beaver" userId="00041a96-700d-4b28-b532-667fd44f9e6e" providerId="ADAL" clId="{ED011D32-91CD-814D-91E3-31D8A0DFC033}" dt="2023-04-25T18:38:57.961" v="5786" actId="1076"/>
          <ac:spMkLst>
            <pc:docMk/>
            <pc:sldMk cId="3171689059" sldId="303"/>
            <ac:spMk id="4" creationId="{96F1C5E4-1725-9AAF-AF1E-318791B922F5}"/>
          </ac:spMkLst>
        </pc:spChg>
        <pc:spChg chg="add mod">
          <ac:chgData name="Alex Beaver" userId="00041a96-700d-4b28-b532-667fd44f9e6e" providerId="ADAL" clId="{ED011D32-91CD-814D-91E3-31D8A0DFC033}" dt="2023-04-25T18:39:05.023" v="5791" actId="20577"/>
          <ac:spMkLst>
            <pc:docMk/>
            <pc:sldMk cId="3171689059" sldId="303"/>
            <ac:spMk id="5" creationId="{F55C169B-863A-14E8-9E9C-3B83AE6415FB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9" creationId="{CD305FA5-7209-E1E5-A85F-CB193E5D5156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10" creationId="{DCE8C433-9416-ECAE-FBCB-CE6F2BF1B3B7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11" creationId="{EA533BFD-7C07-F366-C58D-44FDE0A988B6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12" creationId="{8BFCC768-1A62-4546-94F8-5E4AAF9757A4}"/>
          </ac:spMkLst>
        </pc:spChg>
        <pc:spChg chg="add mod">
          <ac:chgData name="Alex Beaver" userId="00041a96-700d-4b28-b532-667fd44f9e6e" providerId="ADAL" clId="{ED011D32-91CD-814D-91E3-31D8A0DFC033}" dt="2023-04-25T18:41:47.073" v="5814" actId="404"/>
          <ac:spMkLst>
            <pc:docMk/>
            <pc:sldMk cId="3171689059" sldId="303"/>
            <ac:spMk id="12" creationId="{BFB35EEC-D3DB-0A3C-39CD-7A53A4BA7B84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13" creationId="{87BE86C3-9C0D-11FC-1DBD-0E6AD0C07850}"/>
          </ac:spMkLst>
        </pc:spChg>
        <pc:spChg chg="add mod">
          <ac:chgData name="Alex Beaver" userId="00041a96-700d-4b28-b532-667fd44f9e6e" providerId="ADAL" clId="{ED011D32-91CD-814D-91E3-31D8A0DFC033}" dt="2023-04-25T18:42:28.707" v="5867" actId="20577"/>
          <ac:spMkLst>
            <pc:docMk/>
            <pc:sldMk cId="3171689059" sldId="303"/>
            <ac:spMk id="13" creationId="{AC38CF35-0761-FC1D-4C82-03DDC78C02FB}"/>
          </ac:spMkLst>
        </pc:spChg>
        <pc:spChg chg="del">
          <ac:chgData name="Alex Beaver" userId="00041a96-700d-4b28-b532-667fd44f9e6e" providerId="ADAL" clId="{ED011D32-91CD-814D-91E3-31D8A0DFC033}" dt="2023-04-18T23:10:40.190" v="4326" actId="478"/>
          <ac:spMkLst>
            <pc:docMk/>
            <pc:sldMk cId="3171689059" sldId="303"/>
            <ac:spMk id="14" creationId="{C89EB71C-58B7-0A7F-E03B-42A92D228743}"/>
          </ac:spMkLst>
        </pc:spChg>
        <pc:spChg chg="add mod">
          <ac:chgData name="Alex Beaver" userId="00041a96-700d-4b28-b532-667fd44f9e6e" providerId="ADAL" clId="{ED011D32-91CD-814D-91E3-31D8A0DFC033}" dt="2023-04-18T23:23:20.044" v="4508" actId="1037"/>
          <ac:spMkLst>
            <pc:docMk/>
            <pc:sldMk cId="3171689059" sldId="303"/>
            <ac:spMk id="17" creationId="{390FC069-8709-91CA-736B-832B85D151BF}"/>
          </ac:spMkLst>
        </pc:spChg>
        <pc:spChg chg="add mod">
          <ac:chgData name="Alex Beaver" userId="00041a96-700d-4b28-b532-667fd44f9e6e" providerId="ADAL" clId="{ED011D32-91CD-814D-91E3-31D8A0DFC033}" dt="2023-04-18T23:23:20.044" v="4508" actId="1037"/>
          <ac:spMkLst>
            <pc:docMk/>
            <pc:sldMk cId="3171689059" sldId="303"/>
            <ac:spMk id="18" creationId="{5584AA18-3A2C-03BC-D0A5-62DAF946F6CA}"/>
          </ac:spMkLst>
        </pc:spChg>
        <pc:spChg chg="add mod">
          <ac:chgData name="Alex Beaver" userId="00041a96-700d-4b28-b532-667fd44f9e6e" providerId="ADAL" clId="{ED011D32-91CD-814D-91E3-31D8A0DFC033}" dt="2023-04-25T18:39:57.171" v="5792" actId="14100"/>
          <ac:spMkLst>
            <pc:docMk/>
            <pc:sldMk cId="3171689059" sldId="303"/>
            <ac:spMk id="19" creationId="{F27658BE-D7F1-A035-3BDD-D589ADFED34D}"/>
          </ac:spMkLst>
        </pc:spChg>
        <pc:spChg chg="add mod">
          <ac:chgData name="Alex Beaver" userId="00041a96-700d-4b28-b532-667fd44f9e6e" providerId="ADAL" clId="{ED011D32-91CD-814D-91E3-31D8A0DFC033}" dt="2023-04-25T18:40:01.001" v="5793" actId="14100"/>
          <ac:spMkLst>
            <pc:docMk/>
            <pc:sldMk cId="3171689059" sldId="303"/>
            <ac:spMk id="20" creationId="{F09E0606-2BD9-4F3A-21BC-BFBF9F02646C}"/>
          </ac:spMkLst>
        </pc:spChg>
        <pc:spChg chg="add mod">
          <ac:chgData name="Alex Beaver" userId="00041a96-700d-4b28-b532-667fd44f9e6e" providerId="ADAL" clId="{ED011D32-91CD-814D-91E3-31D8A0DFC033}" dt="2023-04-19T02:37:25.631" v="4557" actId="1076"/>
          <ac:spMkLst>
            <pc:docMk/>
            <pc:sldMk cId="3171689059" sldId="303"/>
            <ac:spMk id="21" creationId="{6D7C5C46-B2AB-4D3A-B6FE-B24FA3B2D8ED}"/>
          </ac:spMkLst>
        </pc:spChg>
        <pc:spChg chg="add mod">
          <ac:chgData name="Alex Beaver" userId="00041a96-700d-4b28-b532-667fd44f9e6e" providerId="ADAL" clId="{ED011D32-91CD-814D-91E3-31D8A0DFC033}" dt="2023-04-19T02:37:36.275" v="4563" actId="20577"/>
          <ac:spMkLst>
            <pc:docMk/>
            <pc:sldMk cId="3171689059" sldId="303"/>
            <ac:spMk id="22" creationId="{F7C9AEF2-47CD-54B8-1E4F-EEC3A6286022}"/>
          </ac:spMkLst>
        </pc:spChg>
        <pc:spChg chg="add del mod">
          <ac:chgData name="Alex Beaver" userId="00041a96-700d-4b28-b532-667fd44f9e6e" providerId="ADAL" clId="{ED011D32-91CD-814D-91E3-31D8A0DFC033}" dt="2023-04-19T09:22:07.117" v="4827" actId="478"/>
          <ac:spMkLst>
            <pc:docMk/>
            <pc:sldMk cId="3171689059" sldId="303"/>
            <ac:spMk id="23" creationId="{0A7871DD-E2C0-D8E5-10FC-DEDC59CD8604}"/>
          </ac:spMkLst>
        </pc:spChg>
        <pc:spChg chg="add mod">
          <ac:chgData name="Alex Beaver" userId="00041a96-700d-4b28-b532-667fd44f9e6e" providerId="ADAL" clId="{ED011D32-91CD-814D-91E3-31D8A0DFC033}" dt="2023-04-25T18:43:50.532" v="5900" actId="20577"/>
          <ac:spMkLst>
            <pc:docMk/>
            <pc:sldMk cId="3171689059" sldId="303"/>
            <ac:spMk id="31" creationId="{7F3470E7-C36B-FAB7-C5B8-CF06F6D764DD}"/>
          </ac:spMkLst>
        </pc:spChg>
        <pc:grpChg chg="add del mod">
          <ac:chgData name="Alex Beaver" userId="00041a96-700d-4b28-b532-667fd44f9e6e" providerId="ADAL" clId="{ED011D32-91CD-814D-91E3-31D8A0DFC033}" dt="2023-04-18T23:18:49.373" v="4340" actId="165"/>
          <ac:grpSpMkLst>
            <pc:docMk/>
            <pc:sldMk cId="3171689059" sldId="303"/>
            <ac:grpSpMk id="8" creationId="{B3CCCCE1-3279-F3DD-CAF1-37E0AEC5456B}"/>
          </ac:grpSpMkLst>
        </pc:grpChg>
        <pc:picChg chg="del">
          <ac:chgData name="Alex Beaver" userId="00041a96-700d-4b28-b532-667fd44f9e6e" providerId="ADAL" clId="{ED011D32-91CD-814D-91E3-31D8A0DFC033}" dt="2023-04-18T23:10:40.190" v="4326" actId="478"/>
          <ac:picMkLst>
            <pc:docMk/>
            <pc:sldMk cId="3171689059" sldId="303"/>
            <ac:picMk id="5" creationId="{E94C30F1-210F-2313-9613-D0CCB9F4F21A}"/>
          </ac:picMkLst>
        </pc:picChg>
        <pc:picChg chg="mod topLvl">
          <ac:chgData name="Alex Beaver" userId="00041a96-700d-4b28-b532-667fd44f9e6e" providerId="ADAL" clId="{ED011D32-91CD-814D-91E3-31D8A0DFC033}" dt="2023-04-18T23:23:20.044" v="4508" actId="1037"/>
          <ac:picMkLst>
            <pc:docMk/>
            <pc:sldMk cId="3171689059" sldId="303"/>
            <ac:picMk id="6" creationId="{5279C70B-32B4-C8E5-9B80-BC462FA3DFB0}"/>
          </ac:picMkLst>
        </pc:picChg>
        <pc:picChg chg="add mod topLvl">
          <ac:chgData name="Alex Beaver" userId="00041a96-700d-4b28-b532-667fd44f9e6e" providerId="ADAL" clId="{ED011D32-91CD-814D-91E3-31D8A0DFC033}" dt="2023-04-18T23:23:20.044" v="4508" actId="1037"/>
          <ac:picMkLst>
            <pc:docMk/>
            <pc:sldMk cId="3171689059" sldId="303"/>
            <ac:picMk id="7" creationId="{054BCE82-DAA2-3848-CB28-88EBD55436FD}"/>
          </ac:picMkLst>
        </pc:picChg>
        <pc:picChg chg="add mod">
          <ac:chgData name="Alex Beaver" userId="00041a96-700d-4b28-b532-667fd44f9e6e" providerId="ADAL" clId="{ED011D32-91CD-814D-91E3-31D8A0DFC033}" dt="2023-04-25T18:41:29.773" v="5801" actId="1076"/>
          <ac:picMkLst>
            <pc:docMk/>
            <pc:sldMk cId="3171689059" sldId="303"/>
            <ac:picMk id="9" creationId="{B48910C9-93AD-C86B-DA8F-EA0325ABF169}"/>
          </ac:picMkLst>
        </pc:picChg>
        <pc:picChg chg="add mod">
          <ac:chgData name="Alex Beaver" userId="00041a96-700d-4b28-b532-667fd44f9e6e" providerId="ADAL" clId="{ED011D32-91CD-814D-91E3-31D8A0DFC033}" dt="2023-04-25T18:41:29.773" v="5801" actId="1076"/>
          <ac:picMkLst>
            <pc:docMk/>
            <pc:sldMk cId="3171689059" sldId="303"/>
            <ac:picMk id="11" creationId="{73D76C1B-E8EC-0BFC-736D-FC1300F6678B}"/>
          </ac:picMkLst>
        </pc:picChg>
        <pc:picChg chg="mod topLvl">
          <ac:chgData name="Alex Beaver" userId="00041a96-700d-4b28-b532-667fd44f9e6e" providerId="ADAL" clId="{ED011D32-91CD-814D-91E3-31D8A0DFC033}" dt="2023-04-18T23:23:20.044" v="4508" actId="1037"/>
          <ac:picMkLst>
            <pc:docMk/>
            <pc:sldMk cId="3171689059" sldId="303"/>
            <ac:picMk id="15" creationId="{414E4AEA-90CF-AB75-1131-A33B1B0E1DC5}"/>
          </ac:picMkLst>
        </pc:picChg>
        <pc:picChg chg="mod topLvl">
          <ac:chgData name="Alex Beaver" userId="00041a96-700d-4b28-b532-667fd44f9e6e" providerId="ADAL" clId="{ED011D32-91CD-814D-91E3-31D8A0DFC033}" dt="2023-04-18T23:23:20.044" v="4508" actId="1037"/>
          <ac:picMkLst>
            <pc:docMk/>
            <pc:sldMk cId="3171689059" sldId="303"/>
            <ac:picMk id="16" creationId="{CF3DE8B1-008A-2F1F-E142-FE8E4835DB3F}"/>
          </ac:picMkLst>
        </pc:picChg>
        <pc:cxnChg chg="add mod">
          <ac:chgData name="Alex Beaver" userId="00041a96-700d-4b28-b532-667fd44f9e6e" providerId="ADAL" clId="{ED011D32-91CD-814D-91E3-31D8A0DFC033}" dt="2023-04-25T18:43:59.833" v="5901" actId="693"/>
          <ac:cxnSpMkLst>
            <pc:docMk/>
            <pc:sldMk cId="3171689059" sldId="303"/>
            <ac:cxnSpMk id="23" creationId="{B8888FEF-53A0-0F29-E707-087A028A559C}"/>
          </ac:cxnSpMkLst>
        </pc:cxnChg>
        <pc:cxnChg chg="add mod">
          <ac:chgData name="Alex Beaver" userId="00041a96-700d-4b28-b532-667fd44f9e6e" providerId="ADAL" clId="{ED011D32-91CD-814D-91E3-31D8A0DFC033}" dt="2023-04-25T18:45:01.526" v="5914" actId="14100"/>
          <ac:cxnSpMkLst>
            <pc:docMk/>
            <pc:sldMk cId="3171689059" sldId="303"/>
            <ac:cxnSpMk id="24" creationId="{DED7A12A-0CD8-F021-FBAD-B0186EE0C35C}"/>
          </ac:cxnSpMkLst>
        </pc:cxnChg>
        <pc:cxnChg chg="add mod">
          <ac:chgData name="Alex Beaver" userId="00041a96-700d-4b28-b532-667fd44f9e6e" providerId="ADAL" clId="{ED011D32-91CD-814D-91E3-31D8A0DFC033}" dt="2023-04-25T18:43:34.326" v="5878" actId="14100"/>
          <ac:cxnSpMkLst>
            <pc:docMk/>
            <pc:sldMk cId="3171689059" sldId="303"/>
            <ac:cxnSpMk id="27" creationId="{F9E93FB9-8D36-08CB-D9BF-8118508D43F4}"/>
          </ac:cxnSpMkLst>
        </pc:cxnChg>
        <pc:cxnChg chg="add mod">
          <ac:chgData name="Alex Beaver" userId="00041a96-700d-4b28-b532-667fd44f9e6e" providerId="ADAL" clId="{ED011D32-91CD-814D-91E3-31D8A0DFC033}" dt="2023-04-25T18:44:06.236" v="5903" actId="14100"/>
          <ac:cxnSpMkLst>
            <pc:docMk/>
            <pc:sldMk cId="3171689059" sldId="303"/>
            <ac:cxnSpMk id="30" creationId="{DD65F86C-D4DF-EC69-B5C4-1C3DEB2F3E7A}"/>
          </ac:cxnSpMkLst>
        </pc:cxnChg>
        <pc:cxnChg chg="add mod">
          <ac:chgData name="Alex Beaver" userId="00041a96-700d-4b28-b532-667fd44f9e6e" providerId="ADAL" clId="{ED011D32-91CD-814D-91E3-31D8A0DFC033}" dt="2023-04-25T18:44:15.439" v="5906" actId="14100"/>
          <ac:cxnSpMkLst>
            <pc:docMk/>
            <pc:sldMk cId="3171689059" sldId="303"/>
            <ac:cxnSpMk id="34" creationId="{E7A3500B-404A-5113-C01D-DAD628F18815}"/>
          </ac:cxnSpMkLst>
        </pc:cxnChg>
        <pc:cxnChg chg="add mod">
          <ac:chgData name="Alex Beaver" userId="00041a96-700d-4b28-b532-667fd44f9e6e" providerId="ADAL" clId="{ED011D32-91CD-814D-91E3-31D8A0DFC033}" dt="2023-04-25T18:44:28.922" v="5910" actId="14100"/>
          <ac:cxnSpMkLst>
            <pc:docMk/>
            <pc:sldMk cId="3171689059" sldId="303"/>
            <ac:cxnSpMk id="36" creationId="{43374D38-D44A-3802-A3F5-C6B861C3D14B}"/>
          </ac:cxnSpMkLst>
        </pc:cxnChg>
        <pc:cxnChg chg="add mod">
          <ac:chgData name="Alex Beaver" userId="00041a96-700d-4b28-b532-667fd44f9e6e" providerId="ADAL" clId="{ED011D32-91CD-814D-91E3-31D8A0DFC033}" dt="2023-04-25T18:44:35.190" v="5913" actId="14100"/>
          <ac:cxnSpMkLst>
            <pc:docMk/>
            <pc:sldMk cId="3171689059" sldId="303"/>
            <ac:cxnSpMk id="38" creationId="{51CD2464-01B7-CCC2-7941-D444C89EE8D6}"/>
          </ac:cxnSpMkLst>
        </pc:cxnChg>
      </pc:sldChg>
      <pc:sldChg chg="modSp new mod">
        <pc:chgData name="Alex Beaver" userId="00041a96-700d-4b28-b532-667fd44f9e6e" providerId="ADAL" clId="{ED011D32-91CD-814D-91E3-31D8A0DFC033}" dt="2023-04-25T19:27:30.998" v="5951" actId="20577"/>
        <pc:sldMkLst>
          <pc:docMk/>
          <pc:sldMk cId="2781426261" sldId="304"/>
        </pc:sldMkLst>
        <pc:spChg chg="mod">
          <ac:chgData name="Alex Beaver" userId="00041a96-700d-4b28-b532-667fd44f9e6e" providerId="ADAL" clId="{ED011D32-91CD-814D-91E3-31D8A0DFC033}" dt="2023-04-19T09:08:12.784" v="4783" actId="20577"/>
          <ac:spMkLst>
            <pc:docMk/>
            <pc:sldMk cId="2781426261" sldId="304"/>
            <ac:spMk id="2" creationId="{DFD871CB-DB35-867B-FA10-1A7C064B9C90}"/>
          </ac:spMkLst>
        </pc:spChg>
        <pc:spChg chg="mod">
          <ac:chgData name="Alex Beaver" userId="00041a96-700d-4b28-b532-667fd44f9e6e" providerId="ADAL" clId="{ED011D32-91CD-814D-91E3-31D8A0DFC033}" dt="2023-04-19T02:50:44.604" v="4589" actId="20577"/>
          <ac:spMkLst>
            <pc:docMk/>
            <pc:sldMk cId="2781426261" sldId="304"/>
            <ac:spMk id="3" creationId="{D222721B-2B47-8DC9-8A92-0DD608782D2E}"/>
          </ac:spMkLst>
        </pc:spChg>
        <pc:spChg chg="mod">
          <ac:chgData name="Alex Beaver" userId="00041a96-700d-4b28-b532-667fd44f9e6e" providerId="ADAL" clId="{ED011D32-91CD-814D-91E3-31D8A0DFC033}" dt="2023-04-25T18:46:16.040" v="5919" actId="20577"/>
          <ac:spMkLst>
            <pc:docMk/>
            <pc:sldMk cId="2781426261" sldId="304"/>
            <ac:spMk id="4" creationId="{B8197A3B-55F2-3A4A-C1F0-56B606BB5CD2}"/>
          </ac:spMkLst>
        </pc:spChg>
        <pc:spChg chg="mod">
          <ac:chgData name="Alex Beaver" userId="00041a96-700d-4b28-b532-667fd44f9e6e" providerId="ADAL" clId="{ED011D32-91CD-814D-91E3-31D8A0DFC033}" dt="2023-04-19T02:50:50.508" v="4615" actId="20577"/>
          <ac:spMkLst>
            <pc:docMk/>
            <pc:sldMk cId="2781426261" sldId="304"/>
            <ac:spMk id="5" creationId="{CA2E1567-9F5D-58E7-642B-880E2CD42FB1}"/>
          </ac:spMkLst>
        </pc:spChg>
        <pc:spChg chg="mod">
          <ac:chgData name="Alex Beaver" userId="00041a96-700d-4b28-b532-667fd44f9e6e" providerId="ADAL" clId="{ED011D32-91CD-814D-91E3-31D8A0DFC033}" dt="2023-04-25T19:27:30.998" v="5951" actId="20577"/>
          <ac:spMkLst>
            <pc:docMk/>
            <pc:sldMk cId="2781426261" sldId="304"/>
            <ac:spMk id="6" creationId="{7D564D5E-49D1-7A5C-A5A6-5F3DF37D717A}"/>
          </ac:spMkLst>
        </pc:spChg>
      </pc:sldChg>
      <pc:sldChg chg="addSp modSp new mod">
        <pc:chgData name="Alex Beaver" userId="00041a96-700d-4b28-b532-667fd44f9e6e" providerId="ADAL" clId="{ED011D32-91CD-814D-91E3-31D8A0DFC033}" dt="2023-04-19T13:05:14.828" v="5073" actId="404"/>
        <pc:sldMkLst>
          <pc:docMk/>
          <pc:sldMk cId="583358157" sldId="305"/>
        </pc:sldMkLst>
        <pc:spChg chg="mod">
          <ac:chgData name="Alex Beaver" userId="00041a96-700d-4b28-b532-667fd44f9e6e" providerId="ADAL" clId="{ED011D32-91CD-814D-91E3-31D8A0DFC033}" dt="2023-04-19T09:45:39.854" v="4905" actId="20577"/>
          <ac:spMkLst>
            <pc:docMk/>
            <pc:sldMk cId="583358157" sldId="305"/>
            <ac:spMk id="2" creationId="{384E779D-7EEA-2171-3B1F-52B42CB8B446}"/>
          </ac:spMkLst>
        </pc:spChg>
        <pc:spChg chg="mod">
          <ac:chgData name="Alex Beaver" userId="00041a96-700d-4b28-b532-667fd44f9e6e" providerId="ADAL" clId="{ED011D32-91CD-814D-91E3-31D8A0DFC033}" dt="2023-04-19T13:05:14.828" v="5073" actId="404"/>
          <ac:spMkLst>
            <pc:docMk/>
            <pc:sldMk cId="583358157" sldId="305"/>
            <ac:spMk id="3" creationId="{B4F9C16D-4298-84D1-0E62-CAEC14B7FA9F}"/>
          </ac:spMkLst>
        </pc:spChg>
        <pc:graphicFrameChg chg="add mod modGraphic">
          <ac:chgData name="Alex Beaver" userId="00041a96-700d-4b28-b532-667fd44f9e6e" providerId="ADAL" clId="{ED011D32-91CD-814D-91E3-31D8A0DFC033}" dt="2023-04-19T09:51:38.331" v="5002" actId="1076"/>
          <ac:graphicFrameMkLst>
            <pc:docMk/>
            <pc:sldMk cId="583358157" sldId="305"/>
            <ac:graphicFrameMk id="6" creationId="{6D036683-AC56-4EA6-B55D-4BC4DF604784}"/>
          </ac:graphicFrameMkLst>
        </pc:graphicFrameChg>
      </pc:sldChg>
      <pc:sldChg chg="modSp new del mod">
        <pc:chgData name="Alex Beaver" userId="00041a96-700d-4b28-b532-667fd44f9e6e" providerId="ADAL" clId="{ED011D32-91CD-814D-91E3-31D8A0DFC033}" dt="2023-04-25T16:57:58.867" v="5471" actId="2696"/>
        <pc:sldMkLst>
          <pc:docMk/>
          <pc:sldMk cId="543853513" sldId="306"/>
        </pc:sldMkLst>
        <pc:spChg chg="mod">
          <ac:chgData name="Alex Beaver" userId="00041a96-700d-4b28-b532-667fd44f9e6e" providerId="ADAL" clId="{ED011D32-91CD-814D-91E3-31D8A0DFC033}" dt="2023-04-19T22:02:11.884" v="5349" actId="20577"/>
          <ac:spMkLst>
            <pc:docMk/>
            <pc:sldMk cId="543853513" sldId="306"/>
            <ac:spMk id="2" creationId="{A9B1F74B-353D-C15E-3186-BC5817DAA6E5}"/>
          </ac:spMkLst>
        </pc:spChg>
      </pc:sldChg>
      <pc:sldChg chg="modSp add mod">
        <pc:chgData name="Alex Beaver" userId="00041a96-700d-4b28-b532-667fd44f9e6e" providerId="ADAL" clId="{ED011D32-91CD-814D-91E3-31D8A0DFC033}" dt="2023-04-19T20:46:00.489" v="5334" actId="1076"/>
        <pc:sldMkLst>
          <pc:docMk/>
          <pc:sldMk cId="1731318608" sldId="307"/>
        </pc:sldMkLst>
        <pc:spChg chg="mod">
          <ac:chgData name="Alex Beaver" userId="00041a96-700d-4b28-b532-667fd44f9e6e" providerId="ADAL" clId="{ED011D32-91CD-814D-91E3-31D8A0DFC033}" dt="2023-04-19T13:04:42.318" v="5033" actId="20577"/>
          <ac:spMkLst>
            <pc:docMk/>
            <pc:sldMk cId="1731318608" sldId="307"/>
            <ac:spMk id="2" creationId="{384E779D-7EEA-2171-3B1F-52B42CB8B446}"/>
          </ac:spMkLst>
        </pc:spChg>
        <pc:spChg chg="mod">
          <ac:chgData name="Alex Beaver" userId="00041a96-700d-4b28-b532-667fd44f9e6e" providerId="ADAL" clId="{ED011D32-91CD-814D-91E3-31D8A0DFC033}" dt="2023-04-19T13:12:11.646" v="5333" actId="207"/>
          <ac:spMkLst>
            <pc:docMk/>
            <pc:sldMk cId="1731318608" sldId="307"/>
            <ac:spMk id="3" creationId="{B4F9C16D-4298-84D1-0E62-CAEC14B7FA9F}"/>
          </ac:spMkLst>
        </pc:spChg>
        <pc:graphicFrameChg chg="mod">
          <ac:chgData name="Alex Beaver" userId="00041a96-700d-4b28-b532-667fd44f9e6e" providerId="ADAL" clId="{ED011D32-91CD-814D-91E3-31D8A0DFC033}" dt="2023-04-19T20:46:00.489" v="5334" actId="1076"/>
          <ac:graphicFrameMkLst>
            <pc:docMk/>
            <pc:sldMk cId="1731318608" sldId="307"/>
            <ac:graphicFrameMk id="6" creationId="{6D036683-AC56-4EA6-B55D-4BC4DF604784}"/>
          </ac:graphicFrameMkLst>
        </pc:graphicFrameChg>
      </pc:sldChg>
      <pc:sldChg chg="modSp new mod">
        <pc:chgData name="Alex Beaver" userId="00041a96-700d-4b28-b532-667fd44f9e6e" providerId="ADAL" clId="{ED011D32-91CD-814D-91E3-31D8A0DFC033}" dt="2023-04-22T18:53:03.524" v="5373" actId="20577"/>
        <pc:sldMkLst>
          <pc:docMk/>
          <pc:sldMk cId="2950192817" sldId="308"/>
        </pc:sldMkLst>
        <pc:spChg chg="mod">
          <ac:chgData name="Alex Beaver" userId="00041a96-700d-4b28-b532-667fd44f9e6e" providerId="ADAL" clId="{ED011D32-91CD-814D-91E3-31D8A0DFC033}" dt="2023-04-22T18:53:03.524" v="5373" actId="20577"/>
          <ac:spMkLst>
            <pc:docMk/>
            <pc:sldMk cId="2950192817" sldId="308"/>
            <ac:spMk id="2" creationId="{BDDEEA14-5B8D-05CA-D127-C5E0FF9BBEF5}"/>
          </ac:spMkLst>
        </pc:spChg>
      </pc:sldChg>
      <pc:sldChg chg="modSp new mod">
        <pc:chgData name="Alex Beaver" userId="00041a96-700d-4b28-b532-667fd44f9e6e" providerId="ADAL" clId="{ED011D32-91CD-814D-91E3-31D8A0DFC033}" dt="2023-04-25T18:49:47.646" v="5939" actId="20577"/>
        <pc:sldMkLst>
          <pc:docMk/>
          <pc:sldMk cId="2098352919" sldId="309"/>
        </pc:sldMkLst>
        <pc:spChg chg="mod">
          <ac:chgData name="Alex Beaver" userId="00041a96-700d-4b28-b532-667fd44f9e6e" providerId="ADAL" clId="{ED011D32-91CD-814D-91E3-31D8A0DFC033}" dt="2023-04-25T18:49:47.646" v="5939" actId="20577"/>
          <ac:spMkLst>
            <pc:docMk/>
            <pc:sldMk cId="2098352919" sldId="309"/>
            <ac:spMk id="2" creationId="{1D1392DC-2DFA-A6E9-BDDE-DADC7AC38198}"/>
          </ac:spMkLst>
        </pc:spChg>
      </pc:sldChg>
      <pc:sldChg chg="modSp new del mod modShow">
        <pc:chgData name="Alex Beaver" userId="00041a96-700d-4b28-b532-667fd44f9e6e" providerId="ADAL" clId="{ED011D32-91CD-814D-91E3-31D8A0DFC033}" dt="2023-04-22T18:53:53.662" v="5404" actId="2696"/>
        <pc:sldMkLst>
          <pc:docMk/>
          <pc:sldMk cId="2812422646" sldId="309"/>
        </pc:sldMkLst>
        <pc:spChg chg="mod">
          <ac:chgData name="Alex Beaver" userId="00041a96-700d-4b28-b532-667fd44f9e6e" providerId="ADAL" clId="{ED011D32-91CD-814D-91E3-31D8A0DFC033}" dt="2023-04-22T18:53:39.889" v="5392" actId="20577"/>
          <ac:spMkLst>
            <pc:docMk/>
            <pc:sldMk cId="2812422646" sldId="309"/>
            <ac:spMk id="2" creationId="{6490EF8A-8229-90E7-EAD2-158BFB0B89E1}"/>
          </ac:spMkLst>
        </pc:spChg>
        <pc:spChg chg="mod">
          <ac:chgData name="Alex Beaver" userId="00041a96-700d-4b28-b532-667fd44f9e6e" providerId="ADAL" clId="{ED011D32-91CD-814D-91E3-31D8A0DFC033}" dt="2023-04-22T18:53:42.856" v="5402" actId="20577"/>
          <ac:spMkLst>
            <pc:docMk/>
            <pc:sldMk cId="2812422646" sldId="309"/>
            <ac:spMk id="5" creationId="{101E806C-E28B-FBE0-09A0-2BDE631CE7D7}"/>
          </ac:spMkLst>
        </pc:spChg>
      </pc:sldChg>
      <pc:sldChg chg="new">
        <pc:chgData name="Alex Beaver" userId="00041a96-700d-4b28-b532-667fd44f9e6e" providerId="ADAL" clId="{ED011D32-91CD-814D-91E3-31D8A0DFC033}" dt="2023-04-27T02:41:46.326" v="5956" actId="680"/>
        <pc:sldMkLst>
          <pc:docMk/>
          <pc:sldMk cId="3829150213" sldId="310"/>
        </pc:sldMkLst>
      </pc:sldChg>
      <pc:sldChg chg="new del">
        <pc:chgData name="Alex Beaver" userId="00041a96-700d-4b28-b532-667fd44f9e6e" providerId="ADAL" clId="{ED011D32-91CD-814D-91E3-31D8A0DFC033}" dt="2023-04-27T05:55:40.893" v="5964" actId="2696"/>
        <pc:sldMkLst>
          <pc:docMk/>
          <pc:sldMk cId="1251516017" sldId="311"/>
        </pc:sldMkLst>
      </pc:sldChg>
      <pc:sldChg chg="addSp delSp modSp add mod modTransition">
        <pc:chgData name="Alex Beaver" userId="00041a96-700d-4b28-b532-667fd44f9e6e" providerId="ADAL" clId="{ED011D32-91CD-814D-91E3-31D8A0DFC033}" dt="2023-04-27T21:00:14.114" v="6267" actId="1076"/>
        <pc:sldMkLst>
          <pc:docMk/>
          <pc:sldMk cId="268943799" sldId="312"/>
        </pc:sldMkLst>
        <pc:spChg chg="mod">
          <ac:chgData name="Alex Beaver" userId="00041a96-700d-4b28-b532-667fd44f9e6e" providerId="ADAL" clId="{ED011D32-91CD-814D-91E3-31D8A0DFC033}" dt="2023-04-27T21:00:14.114" v="6267" actId="1076"/>
          <ac:spMkLst>
            <pc:docMk/>
            <pc:sldMk cId="268943799" sldId="312"/>
            <ac:spMk id="5" creationId="{1EBCD069-D79F-3A19-CBFD-C79BC7781A5A}"/>
          </ac:spMkLst>
        </pc:spChg>
        <pc:spChg chg="add mod">
          <ac:chgData name="Alex Beaver" userId="00041a96-700d-4b28-b532-667fd44f9e6e" providerId="ADAL" clId="{ED011D32-91CD-814D-91E3-31D8A0DFC033}" dt="2023-04-27T21:00:00.249" v="6198" actId="12789"/>
          <ac:spMkLst>
            <pc:docMk/>
            <pc:sldMk cId="268943799" sldId="312"/>
            <ac:spMk id="6" creationId="{46662999-BB5A-7E79-DD15-EDD052B7BE1D}"/>
          </ac:spMkLst>
        </pc:spChg>
        <pc:spChg chg="add mod">
          <ac:chgData name="Alex Beaver" userId="00041a96-700d-4b28-b532-667fd44f9e6e" providerId="ADAL" clId="{ED011D32-91CD-814D-91E3-31D8A0DFC033}" dt="2023-04-27T21:00:14.114" v="6267" actId="1076"/>
          <ac:spMkLst>
            <pc:docMk/>
            <pc:sldMk cId="268943799" sldId="312"/>
            <ac:spMk id="7" creationId="{A31039CA-A37C-9C74-990B-4E20A01542BF}"/>
          </ac:spMkLst>
        </pc:spChg>
        <pc:picChg chg="del">
          <ac:chgData name="Alex Beaver" userId="00041a96-700d-4b28-b532-667fd44f9e6e" providerId="ADAL" clId="{ED011D32-91CD-814D-91E3-31D8A0DFC033}" dt="2023-04-27T20:59:04.082" v="6131" actId="478"/>
          <ac:picMkLst>
            <pc:docMk/>
            <pc:sldMk cId="268943799" sldId="312"/>
            <ac:picMk id="3" creationId="{95A6E68D-9853-7579-127B-14AA3939B9B0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4" creationId="{778E3447-C985-4B2F-DFA7-026D9F31FD71}"/>
          </ac:picMkLst>
        </pc:picChg>
        <pc:picChg chg="del">
          <ac:chgData name="Alex Beaver" userId="00041a96-700d-4b28-b532-667fd44f9e6e" providerId="ADAL" clId="{ED011D32-91CD-814D-91E3-31D8A0DFC033}" dt="2023-04-27T20:59:36.937" v="6192" actId="478"/>
          <ac:picMkLst>
            <pc:docMk/>
            <pc:sldMk cId="268943799" sldId="312"/>
            <ac:picMk id="8" creationId="{309D3F51-7DF3-3E70-EDB5-4C6E5D9FB92E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12" creationId="{D942DE9C-E2D1-4B06-C1F4-5DC74E537D03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14" creationId="{77E24D21-0F23-9FFA-8F7B-53152B084E72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16" creationId="{7F64E7A9-DAB5-3204-EC42-ACEF36A9B649}"/>
          </ac:picMkLst>
        </pc:picChg>
        <pc:picChg chg="del">
          <ac:chgData name="Alex Beaver" userId="00041a96-700d-4b28-b532-667fd44f9e6e" providerId="ADAL" clId="{ED011D32-91CD-814D-91E3-31D8A0DFC033}" dt="2023-04-27T20:59:30.967" v="6190" actId="478"/>
          <ac:picMkLst>
            <pc:docMk/>
            <pc:sldMk cId="268943799" sldId="312"/>
            <ac:picMk id="18" creationId="{5A331D4A-3E00-D105-A181-2902C053E876}"/>
          </ac:picMkLst>
        </pc:picChg>
        <pc:picChg chg="del">
          <ac:chgData name="Alex Beaver" userId="00041a96-700d-4b28-b532-667fd44f9e6e" providerId="ADAL" clId="{ED011D32-91CD-814D-91E3-31D8A0DFC033}" dt="2023-04-27T20:59:38.175" v="6193" actId="478"/>
          <ac:picMkLst>
            <pc:docMk/>
            <pc:sldMk cId="268943799" sldId="312"/>
            <ac:picMk id="20" creationId="{BAE920D0-149C-45E7-08F9-309FA20110E6}"/>
          </ac:picMkLst>
        </pc:picChg>
        <pc:picChg chg="del">
          <ac:chgData name="Alex Beaver" userId="00041a96-700d-4b28-b532-667fd44f9e6e" providerId="ADAL" clId="{ED011D32-91CD-814D-91E3-31D8A0DFC033}" dt="2023-04-27T20:59:41.084" v="6195" actId="478"/>
          <ac:picMkLst>
            <pc:docMk/>
            <pc:sldMk cId="268943799" sldId="312"/>
            <ac:picMk id="22" creationId="{446755E1-D91E-746F-F515-5E449152FBB9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25" creationId="{F0586DB2-C1F8-CB30-0AFE-82BDB71634EC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27" creationId="{B3DE04BC-9E32-AD77-AA88-37DDC523E9C4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29" creationId="{C8D7789A-ECFF-A5E9-9F2F-F031CF9332C9}"/>
          </ac:picMkLst>
        </pc:picChg>
        <pc:picChg chg="del">
          <ac:chgData name="Alex Beaver" userId="00041a96-700d-4b28-b532-667fd44f9e6e" providerId="ADAL" clId="{ED011D32-91CD-814D-91E3-31D8A0DFC033}" dt="2023-04-27T20:59:29.656" v="6189" actId="478"/>
          <ac:picMkLst>
            <pc:docMk/>
            <pc:sldMk cId="268943799" sldId="312"/>
            <ac:picMk id="34" creationId="{36AE39C2-00BC-9AAE-BE17-CBBC42000794}"/>
          </ac:picMkLst>
        </pc:picChg>
      </pc:sldChg>
      <pc:sldChg chg="add ord">
        <pc:chgData name="Alex Beaver" userId="00041a96-700d-4b28-b532-667fd44f9e6e" providerId="ADAL" clId="{ED011D32-91CD-814D-91E3-31D8A0DFC033}" dt="2023-04-27T06:04:01.828" v="6098" actId="20578"/>
        <pc:sldMkLst>
          <pc:docMk/>
          <pc:sldMk cId="3626745896" sldId="313"/>
        </pc:sldMkLst>
      </pc:sldChg>
      <pc:sldMasterChg chg="modSp mod modSldLayout">
        <pc:chgData name="Alex Beaver" userId="00041a96-700d-4b28-b532-667fd44f9e6e" providerId="ADAL" clId="{ED011D32-91CD-814D-91E3-31D8A0DFC033}" dt="2023-04-15T19:12:46.942" v="68"/>
        <pc:sldMasterMkLst>
          <pc:docMk/>
          <pc:sldMasterMk cId="4213466501" sldId="2147483648"/>
        </pc:sldMasterMkLst>
        <pc:spChg chg="mod">
          <ac:chgData name="Alex Beaver" userId="00041a96-700d-4b28-b532-667fd44f9e6e" providerId="ADAL" clId="{ED011D32-91CD-814D-91E3-31D8A0DFC033}" dt="2023-04-15T19:11:55.661" v="53" actId="20577"/>
          <ac:spMkLst>
            <pc:docMk/>
            <pc:sldMasterMk cId="4213466501" sldId="2147483648"/>
            <ac:spMk id="4" creationId="{2C0FC8FD-67E4-42C2-9C02-6B5B8F2F12D2}"/>
          </ac:spMkLst>
        </pc:spChg>
        <pc:sldLayoutChg chg="modSp mod">
          <pc:chgData name="Alex Beaver" userId="00041a96-700d-4b28-b532-667fd44f9e6e" providerId="ADAL" clId="{ED011D32-91CD-814D-91E3-31D8A0DFC033}" dt="2023-04-15T19:12:15.848" v="54"/>
          <pc:sldLayoutMkLst>
            <pc:docMk/>
            <pc:sldMasterMk cId="4213466501" sldId="2147483648"/>
            <pc:sldLayoutMk cId="3408872752" sldId="2147483649"/>
          </pc:sldLayoutMkLst>
          <pc:spChg chg="mod">
            <ac:chgData name="Alex Beaver" userId="00041a96-700d-4b28-b532-667fd44f9e6e" providerId="ADAL" clId="{ED011D32-91CD-814D-91E3-31D8A0DFC033}" dt="2023-04-15T19:12:15.848" v="54"/>
            <ac:spMkLst>
              <pc:docMk/>
              <pc:sldMasterMk cId="4213466501" sldId="2147483648"/>
              <pc:sldLayoutMk cId="3408872752" sldId="2147483649"/>
              <ac:spMk id="4" creationId="{A30B6C13-F6E7-48A9-B105-90909FEB2287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19.105" v="55"/>
          <pc:sldLayoutMkLst>
            <pc:docMk/>
            <pc:sldMasterMk cId="4213466501" sldId="2147483648"/>
            <pc:sldLayoutMk cId="3246166859" sldId="2147483650"/>
          </pc:sldLayoutMkLst>
          <pc:spChg chg="mod">
            <ac:chgData name="Alex Beaver" userId="00041a96-700d-4b28-b532-667fd44f9e6e" providerId="ADAL" clId="{ED011D32-91CD-814D-91E3-31D8A0DFC033}" dt="2023-04-15T19:12:19.105" v="55"/>
            <ac:spMkLst>
              <pc:docMk/>
              <pc:sldMasterMk cId="4213466501" sldId="2147483648"/>
              <pc:sldLayoutMk cId="3246166859" sldId="2147483650"/>
              <ac:spMk id="4" creationId="{01D95706-33B0-4802-97D3-3B591D39F923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26.297" v="58"/>
          <pc:sldLayoutMkLst>
            <pc:docMk/>
            <pc:sldMasterMk cId="4213466501" sldId="2147483648"/>
            <pc:sldLayoutMk cId="3502328814" sldId="2147483651"/>
          </pc:sldLayoutMkLst>
          <pc:spChg chg="mod">
            <ac:chgData name="Alex Beaver" userId="00041a96-700d-4b28-b532-667fd44f9e6e" providerId="ADAL" clId="{ED011D32-91CD-814D-91E3-31D8A0DFC033}" dt="2023-04-15T19:12:26.297" v="58"/>
            <ac:spMkLst>
              <pc:docMk/>
              <pc:sldMasterMk cId="4213466501" sldId="2147483648"/>
              <pc:sldLayoutMk cId="3502328814" sldId="2147483651"/>
              <ac:spMk id="4" creationId="{55B85FC4-3FE0-41BA-8BAA-D0D10554F86F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27.781" v="59"/>
          <pc:sldLayoutMkLst>
            <pc:docMk/>
            <pc:sldMasterMk cId="4213466501" sldId="2147483648"/>
            <pc:sldLayoutMk cId="1570476117" sldId="2147483652"/>
          </pc:sldLayoutMkLst>
          <pc:spChg chg="mod">
            <ac:chgData name="Alex Beaver" userId="00041a96-700d-4b28-b532-667fd44f9e6e" providerId="ADAL" clId="{ED011D32-91CD-814D-91E3-31D8A0DFC033}" dt="2023-04-15T19:12:27.781" v="59"/>
            <ac:spMkLst>
              <pc:docMk/>
              <pc:sldMasterMk cId="4213466501" sldId="2147483648"/>
              <pc:sldLayoutMk cId="1570476117" sldId="2147483652"/>
              <ac:spMk id="5" creationId="{0688B971-473A-49AA-BE5A-738665B664D8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29.311" v="60"/>
          <pc:sldLayoutMkLst>
            <pc:docMk/>
            <pc:sldMasterMk cId="4213466501" sldId="2147483648"/>
            <pc:sldLayoutMk cId="4053851168" sldId="2147483653"/>
          </pc:sldLayoutMkLst>
          <pc:spChg chg="mod">
            <ac:chgData name="Alex Beaver" userId="00041a96-700d-4b28-b532-667fd44f9e6e" providerId="ADAL" clId="{ED011D32-91CD-814D-91E3-31D8A0DFC033}" dt="2023-04-15T19:12:29.311" v="60"/>
            <ac:spMkLst>
              <pc:docMk/>
              <pc:sldMasterMk cId="4213466501" sldId="2147483648"/>
              <pc:sldLayoutMk cId="4053851168" sldId="2147483653"/>
              <ac:spMk id="7" creationId="{BB82DDD9-A9F0-49DA-A62A-E528B019B0B6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31.741" v="61"/>
          <pc:sldLayoutMkLst>
            <pc:docMk/>
            <pc:sldMasterMk cId="4213466501" sldId="2147483648"/>
            <pc:sldLayoutMk cId="3623688894" sldId="2147483654"/>
          </pc:sldLayoutMkLst>
          <pc:spChg chg="mod">
            <ac:chgData name="Alex Beaver" userId="00041a96-700d-4b28-b532-667fd44f9e6e" providerId="ADAL" clId="{ED011D32-91CD-814D-91E3-31D8A0DFC033}" dt="2023-04-15T19:12:31.741" v="61"/>
            <ac:spMkLst>
              <pc:docMk/>
              <pc:sldMasterMk cId="4213466501" sldId="2147483648"/>
              <pc:sldLayoutMk cId="3623688894" sldId="2147483654"/>
              <ac:spMk id="3" creationId="{A0177DB1-A9B9-4BDE-9301-0F07B42940A8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39.290" v="64"/>
          <pc:sldLayoutMkLst>
            <pc:docMk/>
            <pc:sldMasterMk cId="4213466501" sldId="2147483648"/>
            <pc:sldLayoutMk cId="3835868013" sldId="2147483655"/>
          </pc:sldLayoutMkLst>
          <pc:spChg chg="mod">
            <ac:chgData name="Alex Beaver" userId="00041a96-700d-4b28-b532-667fd44f9e6e" providerId="ADAL" clId="{ED011D32-91CD-814D-91E3-31D8A0DFC033}" dt="2023-04-15T19:12:39.290" v="64"/>
            <ac:spMkLst>
              <pc:docMk/>
              <pc:sldMasterMk cId="4213466501" sldId="2147483648"/>
              <pc:sldLayoutMk cId="3835868013" sldId="2147483655"/>
              <ac:spMk id="2" creationId="{44DFE9CD-5CD8-47FB-B195-E4858A12DB49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41.514" v="65"/>
          <pc:sldLayoutMkLst>
            <pc:docMk/>
            <pc:sldMasterMk cId="4213466501" sldId="2147483648"/>
            <pc:sldLayoutMk cId="349329816" sldId="2147483656"/>
          </pc:sldLayoutMkLst>
          <pc:spChg chg="mod">
            <ac:chgData name="Alex Beaver" userId="00041a96-700d-4b28-b532-667fd44f9e6e" providerId="ADAL" clId="{ED011D32-91CD-814D-91E3-31D8A0DFC033}" dt="2023-04-15T19:12:41.514" v="65"/>
            <ac:spMkLst>
              <pc:docMk/>
              <pc:sldMasterMk cId="4213466501" sldId="2147483648"/>
              <pc:sldLayoutMk cId="349329816" sldId="2147483656"/>
              <ac:spMk id="5" creationId="{CF00F485-9455-49CF-97EF-306D588A5B30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43.081" v="66"/>
          <pc:sldLayoutMkLst>
            <pc:docMk/>
            <pc:sldMasterMk cId="4213466501" sldId="2147483648"/>
            <pc:sldLayoutMk cId="28347448" sldId="2147483657"/>
          </pc:sldLayoutMkLst>
          <pc:spChg chg="mod">
            <ac:chgData name="Alex Beaver" userId="00041a96-700d-4b28-b532-667fd44f9e6e" providerId="ADAL" clId="{ED011D32-91CD-814D-91E3-31D8A0DFC033}" dt="2023-04-15T19:12:43.081" v="66"/>
            <ac:spMkLst>
              <pc:docMk/>
              <pc:sldMasterMk cId="4213466501" sldId="2147483648"/>
              <pc:sldLayoutMk cId="28347448" sldId="2147483657"/>
              <ac:spMk id="5" creationId="{A2A75B81-6C77-4E83-AD41-464E9AC93101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45.227" v="67"/>
          <pc:sldLayoutMkLst>
            <pc:docMk/>
            <pc:sldMasterMk cId="4213466501" sldId="2147483648"/>
            <pc:sldLayoutMk cId="2467239177" sldId="2147483658"/>
          </pc:sldLayoutMkLst>
          <pc:spChg chg="mod">
            <ac:chgData name="Alex Beaver" userId="00041a96-700d-4b28-b532-667fd44f9e6e" providerId="ADAL" clId="{ED011D32-91CD-814D-91E3-31D8A0DFC033}" dt="2023-04-15T19:12:45.227" v="67"/>
            <ac:spMkLst>
              <pc:docMk/>
              <pc:sldMasterMk cId="4213466501" sldId="2147483648"/>
              <pc:sldLayoutMk cId="2467239177" sldId="2147483658"/>
              <ac:spMk id="4" creationId="{9F617BD8-DE28-4359-B1BA-C3A485F2CB10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46.942" v="68"/>
          <pc:sldLayoutMkLst>
            <pc:docMk/>
            <pc:sldMasterMk cId="4213466501" sldId="2147483648"/>
            <pc:sldLayoutMk cId="692480898" sldId="2147483659"/>
          </pc:sldLayoutMkLst>
          <pc:spChg chg="mod">
            <ac:chgData name="Alex Beaver" userId="00041a96-700d-4b28-b532-667fd44f9e6e" providerId="ADAL" clId="{ED011D32-91CD-814D-91E3-31D8A0DFC033}" dt="2023-04-15T19:12:46.942" v="68"/>
            <ac:spMkLst>
              <pc:docMk/>
              <pc:sldMasterMk cId="4213466501" sldId="2147483648"/>
              <pc:sldLayoutMk cId="692480898" sldId="2147483659"/>
              <ac:spMk id="4" creationId="{06752E92-577B-4D31-93F3-54D7A0B1C3AA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34.137" v="62"/>
          <pc:sldLayoutMkLst>
            <pc:docMk/>
            <pc:sldMasterMk cId="4213466501" sldId="2147483648"/>
            <pc:sldLayoutMk cId="1749073987" sldId="2147483660"/>
          </pc:sldLayoutMkLst>
          <pc:spChg chg="mod">
            <ac:chgData name="Alex Beaver" userId="00041a96-700d-4b28-b532-667fd44f9e6e" providerId="ADAL" clId="{ED011D32-91CD-814D-91E3-31D8A0DFC033}" dt="2023-04-15T19:12:34.137" v="62"/>
            <ac:spMkLst>
              <pc:docMk/>
              <pc:sldMasterMk cId="4213466501" sldId="2147483648"/>
              <pc:sldLayoutMk cId="1749073987" sldId="2147483660"/>
              <ac:spMk id="3" creationId="{A0177DB1-A9B9-4BDE-9301-0F07B42940A8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21.217" v="56"/>
          <pc:sldLayoutMkLst>
            <pc:docMk/>
            <pc:sldMasterMk cId="4213466501" sldId="2147483648"/>
            <pc:sldLayoutMk cId="3051496043" sldId="2147483661"/>
          </pc:sldLayoutMkLst>
          <pc:spChg chg="mod">
            <ac:chgData name="Alex Beaver" userId="00041a96-700d-4b28-b532-667fd44f9e6e" providerId="ADAL" clId="{ED011D32-91CD-814D-91E3-31D8A0DFC033}" dt="2023-04-15T19:12:21.217" v="56"/>
            <ac:spMkLst>
              <pc:docMk/>
              <pc:sldMasterMk cId="4213466501" sldId="2147483648"/>
              <pc:sldLayoutMk cId="3051496043" sldId="2147483661"/>
              <ac:spMk id="4" creationId="{01D95706-33B0-4802-97D3-3B591D39F923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24.193" v="57"/>
          <pc:sldLayoutMkLst>
            <pc:docMk/>
            <pc:sldMasterMk cId="4213466501" sldId="2147483648"/>
            <pc:sldLayoutMk cId="3525995342" sldId="2147483662"/>
          </pc:sldLayoutMkLst>
          <pc:spChg chg="mod">
            <ac:chgData name="Alex Beaver" userId="00041a96-700d-4b28-b532-667fd44f9e6e" providerId="ADAL" clId="{ED011D32-91CD-814D-91E3-31D8A0DFC033}" dt="2023-04-15T19:12:24.193" v="57"/>
            <ac:spMkLst>
              <pc:docMk/>
              <pc:sldMasterMk cId="4213466501" sldId="2147483648"/>
              <pc:sldLayoutMk cId="3525995342" sldId="2147483662"/>
              <ac:spMk id="4" creationId="{01D95706-33B0-4802-97D3-3B591D39F923}"/>
            </ac:spMkLst>
          </pc:spChg>
        </pc:sldLayoutChg>
        <pc:sldLayoutChg chg="modSp mod">
          <pc:chgData name="Alex Beaver" userId="00041a96-700d-4b28-b532-667fd44f9e6e" providerId="ADAL" clId="{ED011D32-91CD-814D-91E3-31D8A0DFC033}" dt="2023-04-15T19:12:37.693" v="63"/>
          <pc:sldLayoutMkLst>
            <pc:docMk/>
            <pc:sldMasterMk cId="4213466501" sldId="2147483648"/>
            <pc:sldLayoutMk cId="308919783" sldId="2147483663"/>
          </pc:sldLayoutMkLst>
          <pc:spChg chg="mod">
            <ac:chgData name="Alex Beaver" userId="00041a96-700d-4b28-b532-667fd44f9e6e" providerId="ADAL" clId="{ED011D32-91CD-814D-91E3-31D8A0DFC033}" dt="2023-04-15T19:12:37.693" v="63"/>
            <ac:spMkLst>
              <pc:docMk/>
              <pc:sldMasterMk cId="4213466501" sldId="2147483648"/>
              <pc:sldLayoutMk cId="308919783" sldId="2147483663"/>
              <ac:spMk id="3" creationId="{A0177DB1-A9B9-4BDE-9301-0F07B42940A8}"/>
            </ac:spMkLst>
          </pc:spChg>
        </pc:sldLayoutChg>
      </pc:sldMasterChg>
    </pc:docChg>
  </pc:docChgLst>
  <pc:docChgLst>
    <pc:chgData name="Alex Beaver" userId="00041a96-700d-4b28-b532-667fd44f9e6e" providerId="ADAL" clId="{F8570ED3-AC2E-47D6-ACB0-F83DEA287DC0}"/>
    <pc:docChg chg="undo custSel addSld delSld modSld modMainMaster">
      <pc:chgData name="Alex Beaver" userId="00041a96-700d-4b28-b532-667fd44f9e6e" providerId="ADAL" clId="{F8570ED3-AC2E-47D6-ACB0-F83DEA287DC0}" dt="2023-04-11T19:58:53.531" v="1142"/>
      <pc:docMkLst>
        <pc:docMk/>
      </pc:docMkLst>
      <pc:sldChg chg="modSp mod">
        <pc:chgData name="Alex Beaver" userId="00041a96-700d-4b28-b532-667fd44f9e6e" providerId="ADAL" clId="{F8570ED3-AC2E-47D6-ACB0-F83DEA287DC0}" dt="2023-04-11T19:36:34.924" v="43" actId="20577"/>
        <pc:sldMkLst>
          <pc:docMk/>
          <pc:sldMk cId="362152084" sldId="256"/>
        </pc:sldMkLst>
        <pc:spChg chg="mod">
          <ac:chgData name="Alex Beaver" userId="00041a96-700d-4b28-b532-667fd44f9e6e" providerId="ADAL" clId="{F8570ED3-AC2E-47D6-ACB0-F83DEA287DC0}" dt="2023-04-11T19:36:34.924" v="43" actId="20577"/>
          <ac:spMkLst>
            <pc:docMk/>
            <pc:sldMk cId="362152084" sldId="256"/>
            <ac:spMk id="2" creationId="{1CDF4EE2-BDF8-47CE-BB03-305F4C43A9E5}"/>
          </ac:spMkLst>
        </pc:spChg>
      </pc:sldChg>
      <pc:sldChg chg="addSp delSp modSp new mod modTransition">
        <pc:chgData name="Alex Beaver" userId="00041a96-700d-4b28-b532-667fd44f9e6e" providerId="ADAL" clId="{F8570ED3-AC2E-47D6-ACB0-F83DEA287DC0}" dt="2023-04-11T19:58:53.531" v="1142"/>
        <pc:sldMkLst>
          <pc:docMk/>
          <pc:sldMk cId="1847254048" sldId="257"/>
        </pc:sldMkLst>
        <pc:spChg chg="add del mod">
          <ac:chgData name="Alex Beaver" userId="00041a96-700d-4b28-b532-667fd44f9e6e" providerId="ADAL" clId="{F8570ED3-AC2E-47D6-ACB0-F83DEA287DC0}" dt="2023-04-11T19:41:59.138" v="73" actId="478"/>
          <ac:spMkLst>
            <pc:docMk/>
            <pc:sldMk cId="1847254048" sldId="257"/>
            <ac:spMk id="9" creationId="{EF59CA97-6A60-FC3B-D945-7726E0A48FFD}"/>
          </ac:spMkLst>
        </pc:spChg>
        <pc:spChg chg="add mod">
          <ac:chgData name="Alex Beaver" userId="00041a96-700d-4b28-b532-667fd44f9e6e" providerId="ADAL" clId="{F8570ED3-AC2E-47D6-ACB0-F83DEA287DC0}" dt="2023-04-11T19:43:31.020" v="126" actId="207"/>
          <ac:spMkLst>
            <pc:docMk/>
            <pc:sldMk cId="1847254048" sldId="257"/>
            <ac:spMk id="10" creationId="{C37D9803-07B9-F700-ABCA-739C776B40BD}"/>
          </ac:spMkLst>
        </pc:spChg>
        <pc:spChg chg="add mod">
          <ac:chgData name="Alex Beaver" userId="00041a96-700d-4b28-b532-667fd44f9e6e" providerId="ADAL" clId="{F8570ED3-AC2E-47D6-ACB0-F83DEA287DC0}" dt="2023-04-11T19:43:56.558" v="130" actId="14100"/>
          <ac:spMkLst>
            <pc:docMk/>
            <pc:sldMk cId="1847254048" sldId="257"/>
            <ac:spMk id="11" creationId="{D030D5F3-3F07-285E-EC65-A7FAE7B50D0D}"/>
          </ac:spMkLst>
        </pc:spChg>
        <pc:spChg chg="add del mod">
          <ac:chgData name="Alex Beaver" userId="00041a96-700d-4b28-b532-667fd44f9e6e" providerId="ADAL" clId="{F8570ED3-AC2E-47D6-ACB0-F83DEA287DC0}" dt="2023-04-11T19:44:36.562" v="141" actId="478"/>
          <ac:spMkLst>
            <pc:docMk/>
            <pc:sldMk cId="1847254048" sldId="257"/>
            <ac:spMk id="12" creationId="{96EC2E84-B0A0-CD97-A1DD-C1CF6778EFC7}"/>
          </ac:spMkLst>
        </pc:spChg>
        <pc:picChg chg="add mod">
          <ac:chgData name="Alex Beaver" userId="00041a96-700d-4b28-b532-667fd44f9e6e" providerId="ADAL" clId="{F8570ED3-AC2E-47D6-ACB0-F83DEA287DC0}" dt="2023-04-11T19:37:46.259" v="50" actId="14100"/>
          <ac:picMkLst>
            <pc:docMk/>
            <pc:sldMk cId="1847254048" sldId="257"/>
            <ac:picMk id="5" creationId="{E94C30F1-210F-2313-9613-D0CCB9F4F21A}"/>
          </ac:picMkLst>
        </pc:picChg>
        <pc:picChg chg="add mod">
          <ac:chgData name="Alex Beaver" userId="00041a96-700d-4b28-b532-667fd44f9e6e" providerId="ADAL" clId="{F8570ED3-AC2E-47D6-ACB0-F83DEA287DC0}" dt="2023-04-11T19:38:18.010" v="58" actId="1076"/>
          <ac:picMkLst>
            <pc:docMk/>
            <pc:sldMk cId="1847254048" sldId="257"/>
            <ac:picMk id="6" creationId="{5279C70B-32B4-C8E5-9B80-BC462FA3DFB0}"/>
          </ac:picMkLst>
        </pc:picChg>
        <pc:picChg chg="add mod">
          <ac:chgData name="Alex Beaver" userId="00041a96-700d-4b28-b532-667fd44f9e6e" providerId="ADAL" clId="{F8570ED3-AC2E-47D6-ACB0-F83DEA287DC0}" dt="2023-04-11T19:40:04.670" v="62" actId="1076"/>
          <ac:picMkLst>
            <pc:docMk/>
            <pc:sldMk cId="1847254048" sldId="257"/>
            <ac:picMk id="7" creationId="{23BDB797-89FA-3335-2F8F-5F535E4DEEDC}"/>
          </ac:picMkLst>
        </pc:picChg>
        <pc:picChg chg="add mod">
          <ac:chgData name="Alex Beaver" userId="00041a96-700d-4b28-b532-667fd44f9e6e" providerId="ADAL" clId="{F8570ED3-AC2E-47D6-ACB0-F83DEA287DC0}" dt="2023-04-11T19:40:33.571" v="68" actId="1076"/>
          <ac:picMkLst>
            <pc:docMk/>
            <pc:sldMk cId="1847254048" sldId="257"/>
            <ac:picMk id="8" creationId="{07A457F7-276D-4233-8E76-A96D9C673F4A}"/>
          </ac:picMkLst>
        </pc:picChg>
      </pc:sldChg>
      <pc:sldChg chg="modSp add mod">
        <pc:chgData name="Alex Beaver" userId="00041a96-700d-4b28-b532-667fd44f9e6e" providerId="ADAL" clId="{F8570ED3-AC2E-47D6-ACB0-F83DEA287DC0}" dt="2023-04-11T19:45:07.452" v="148" actId="20577"/>
        <pc:sldMkLst>
          <pc:docMk/>
          <pc:sldMk cId="1288378590" sldId="258"/>
        </pc:sldMkLst>
        <pc:spChg chg="mod">
          <ac:chgData name="Alex Beaver" userId="00041a96-700d-4b28-b532-667fd44f9e6e" providerId="ADAL" clId="{F8570ED3-AC2E-47D6-ACB0-F83DEA287DC0}" dt="2023-04-11T19:45:07.452" v="148" actId="20577"/>
          <ac:spMkLst>
            <pc:docMk/>
            <pc:sldMk cId="1288378590" sldId="258"/>
            <ac:spMk id="10" creationId="{C37D9803-07B9-F700-ABCA-739C776B40BD}"/>
          </ac:spMkLst>
        </pc:spChg>
      </pc:sldChg>
      <pc:sldChg chg="addSp modSp add mod">
        <pc:chgData name="Alex Beaver" userId="00041a96-700d-4b28-b532-667fd44f9e6e" providerId="ADAL" clId="{F8570ED3-AC2E-47D6-ACB0-F83DEA287DC0}" dt="2023-04-11T19:45:43.755" v="192" actId="1076"/>
        <pc:sldMkLst>
          <pc:docMk/>
          <pc:sldMk cId="2756316556" sldId="259"/>
        </pc:sldMkLst>
        <pc:spChg chg="add mod">
          <ac:chgData name="Alex Beaver" userId="00041a96-700d-4b28-b532-667fd44f9e6e" providerId="ADAL" clId="{F8570ED3-AC2E-47D6-ACB0-F83DEA287DC0}" dt="2023-04-11T19:45:43.755" v="192" actId="1076"/>
          <ac:spMkLst>
            <pc:docMk/>
            <pc:sldMk cId="2756316556" sldId="259"/>
            <ac:spMk id="9" creationId="{EA73C997-E52F-7430-9243-B12BECE77F21}"/>
          </ac:spMkLst>
        </pc:spChg>
        <pc:spChg chg="mod">
          <ac:chgData name="Alex Beaver" userId="00041a96-700d-4b28-b532-667fd44f9e6e" providerId="ADAL" clId="{F8570ED3-AC2E-47D6-ACB0-F83DEA287DC0}" dt="2023-04-11T19:45:27.462" v="188" actId="20577"/>
          <ac:spMkLst>
            <pc:docMk/>
            <pc:sldMk cId="2756316556" sldId="259"/>
            <ac:spMk id="10" creationId="{C37D9803-07B9-F700-ABCA-739C776B40BD}"/>
          </ac:spMkLst>
        </pc:spChg>
      </pc:sldChg>
      <pc:sldChg chg="addSp delSp modSp add mod">
        <pc:chgData name="Alex Beaver" userId="00041a96-700d-4b28-b532-667fd44f9e6e" providerId="ADAL" clId="{F8570ED3-AC2E-47D6-ACB0-F83DEA287DC0}" dt="2023-04-11T19:48:19.622" v="338" actId="20577"/>
        <pc:sldMkLst>
          <pc:docMk/>
          <pc:sldMk cId="969216446" sldId="260"/>
        </pc:sldMkLst>
        <pc:spChg chg="del">
          <ac:chgData name="Alex Beaver" userId="00041a96-700d-4b28-b532-667fd44f9e6e" providerId="ADAL" clId="{F8570ED3-AC2E-47D6-ACB0-F83DEA287DC0}" dt="2023-04-11T19:47:09.936" v="198" actId="478"/>
          <ac:spMkLst>
            <pc:docMk/>
            <pc:sldMk cId="969216446" sldId="260"/>
            <ac:spMk id="2" creationId="{ECF0CC42-9107-B300-6C02-63FA738AD838}"/>
          </ac:spMkLst>
        </pc:spChg>
        <pc:spChg chg="add mod">
          <ac:chgData name="Alex Beaver" userId="00041a96-700d-4b28-b532-667fd44f9e6e" providerId="ADAL" clId="{F8570ED3-AC2E-47D6-ACB0-F83DEA287DC0}" dt="2023-04-11T19:48:11.647" v="310" actId="20577"/>
          <ac:spMkLst>
            <pc:docMk/>
            <pc:sldMk cId="969216446" sldId="260"/>
            <ac:spMk id="9" creationId="{CD305FA5-7209-E1E5-A85F-CB193E5D5156}"/>
          </ac:spMkLst>
        </pc:spChg>
        <pc:spChg chg="del">
          <ac:chgData name="Alex Beaver" userId="00041a96-700d-4b28-b532-667fd44f9e6e" providerId="ADAL" clId="{F8570ED3-AC2E-47D6-ACB0-F83DEA287DC0}" dt="2023-04-11T19:46:58.433" v="194" actId="478"/>
          <ac:spMkLst>
            <pc:docMk/>
            <pc:sldMk cId="969216446" sldId="260"/>
            <ac:spMk id="10" creationId="{C37D9803-07B9-F700-ABCA-739C776B40BD}"/>
          </ac:spMkLst>
        </pc:spChg>
        <pc:spChg chg="del">
          <ac:chgData name="Alex Beaver" userId="00041a96-700d-4b28-b532-667fd44f9e6e" providerId="ADAL" clId="{F8570ED3-AC2E-47D6-ACB0-F83DEA287DC0}" dt="2023-04-11T19:46:58.433" v="194" actId="478"/>
          <ac:spMkLst>
            <pc:docMk/>
            <pc:sldMk cId="969216446" sldId="260"/>
            <ac:spMk id="11" creationId="{D030D5F3-3F07-285E-EC65-A7FAE7B50D0D}"/>
          </ac:spMkLst>
        </pc:spChg>
        <pc:spChg chg="add mod">
          <ac:chgData name="Alex Beaver" userId="00041a96-700d-4b28-b532-667fd44f9e6e" providerId="ADAL" clId="{F8570ED3-AC2E-47D6-ACB0-F83DEA287DC0}" dt="2023-04-11T19:48:08.656" v="304" actId="20577"/>
          <ac:spMkLst>
            <pc:docMk/>
            <pc:sldMk cId="969216446" sldId="260"/>
            <ac:spMk id="12" creationId="{8BFCC768-1A62-4546-94F8-5E4AAF9757A4}"/>
          </ac:spMkLst>
        </pc:spChg>
        <pc:spChg chg="add mod">
          <ac:chgData name="Alex Beaver" userId="00041a96-700d-4b28-b532-667fd44f9e6e" providerId="ADAL" clId="{F8570ED3-AC2E-47D6-ACB0-F83DEA287DC0}" dt="2023-04-11T19:48:04.432" v="294" actId="20577"/>
          <ac:spMkLst>
            <pc:docMk/>
            <pc:sldMk cId="969216446" sldId="260"/>
            <ac:spMk id="13" creationId="{87BE86C3-9C0D-11FC-1DBD-0E6AD0C07850}"/>
          </ac:spMkLst>
        </pc:spChg>
        <pc:spChg chg="add mod">
          <ac:chgData name="Alex Beaver" userId="00041a96-700d-4b28-b532-667fd44f9e6e" providerId="ADAL" clId="{F8570ED3-AC2E-47D6-ACB0-F83DEA287DC0}" dt="2023-04-11T19:48:19.622" v="338" actId="20577"/>
          <ac:spMkLst>
            <pc:docMk/>
            <pc:sldMk cId="969216446" sldId="260"/>
            <ac:spMk id="14" creationId="{C89EB71C-58B7-0A7F-E03B-42A92D228743}"/>
          </ac:spMkLst>
        </pc:spChg>
        <pc:picChg chg="mod">
          <ac:chgData name="Alex Beaver" userId="00041a96-700d-4b28-b532-667fd44f9e6e" providerId="ADAL" clId="{F8570ED3-AC2E-47D6-ACB0-F83DEA287DC0}" dt="2023-04-11T19:47:02.653" v="195" actId="1076"/>
          <ac:picMkLst>
            <pc:docMk/>
            <pc:sldMk cId="969216446" sldId="260"/>
            <ac:picMk id="6" creationId="{5279C70B-32B4-C8E5-9B80-BC462FA3DFB0}"/>
          </ac:picMkLst>
        </pc:picChg>
        <pc:picChg chg="mod">
          <ac:chgData name="Alex Beaver" userId="00041a96-700d-4b28-b532-667fd44f9e6e" providerId="ADAL" clId="{F8570ED3-AC2E-47D6-ACB0-F83DEA287DC0}" dt="2023-04-11T19:47:04.769" v="196" actId="1076"/>
          <ac:picMkLst>
            <pc:docMk/>
            <pc:sldMk cId="969216446" sldId="260"/>
            <ac:picMk id="7" creationId="{23BDB797-89FA-3335-2F8F-5F535E4DEEDC}"/>
          </ac:picMkLst>
        </pc:picChg>
        <pc:picChg chg="mod">
          <ac:chgData name="Alex Beaver" userId="00041a96-700d-4b28-b532-667fd44f9e6e" providerId="ADAL" clId="{F8570ED3-AC2E-47D6-ACB0-F83DEA287DC0}" dt="2023-04-11T19:47:07.064" v="197" actId="1076"/>
          <ac:picMkLst>
            <pc:docMk/>
            <pc:sldMk cId="969216446" sldId="260"/>
            <ac:picMk id="8" creationId="{07A457F7-276D-4233-8E76-A96D9C673F4A}"/>
          </ac:picMkLst>
        </pc:picChg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221428291" sldId="260"/>
        </pc:sldMkLst>
      </pc:sldChg>
      <pc:sldChg chg="addSp delSp modSp add mod modTransition modClrScheme chgLayout">
        <pc:chgData name="Alex Beaver" userId="00041a96-700d-4b28-b532-667fd44f9e6e" providerId="ADAL" clId="{F8570ED3-AC2E-47D6-ACB0-F83DEA287DC0}" dt="2023-04-11T19:57:59.541" v="1141"/>
        <pc:sldMkLst>
          <pc:docMk/>
          <pc:sldMk cId="580351121" sldId="261"/>
        </pc:sldMkLst>
        <pc:spChg chg="add del mod">
          <ac:chgData name="Alex Beaver" userId="00041a96-700d-4b28-b532-667fd44f9e6e" providerId="ADAL" clId="{F8570ED3-AC2E-47D6-ACB0-F83DEA287DC0}" dt="2023-04-11T19:49:37.878" v="351" actId="478"/>
          <ac:spMkLst>
            <pc:docMk/>
            <pc:sldMk cId="580351121" sldId="261"/>
            <ac:spMk id="2" creationId="{B153D46D-D4AA-CDCA-0D6A-221061AAE03D}"/>
          </ac:spMkLst>
        </pc:spChg>
        <pc:spChg chg="mod ord">
          <ac:chgData name="Alex Beaver" userId="00041a96-700d-4b28-b532-667fd44f9e6e" providerId="ADAL" clId="{F8570ED3-AC2E-47D6-ACB0-F83DEA287DC0}" dt="2023-04-11T19:50:08.721" v="359" actId="700"/>
          <ac:spMkLst>
            <pc:docMk/>
            <pc:sldMk cId="580351121" sldId="261"/>
            <ac:spMk id="3" creationId="{96AD0F51-DD5F-39EE-4B6B-D1AE262B1E94}"/>
          </ac:spMkLst>
        </pc:spChg>
        <pc:spChg chg="mod ord">
          <ac:chgData name="Alex Beaver" userId="00041a96-700d-4b28-b532-667fd44f9e6e" providerId="ADAL" clId="{F8570ED3-AC2E-47D6-ACB0-F83DEA287DC0}" dt="2023-04-11T19:50:08.721" v="359" actId="700"/>
          <ac:spMkLst>
            <pc:docMk/>
            <pc:sldMk cId="580351121" sldId="261"/>
            <ac:spMk id="4" creationId="{43AD748F-9CC1-24D5-28FA-29E7C25183F1}"/>
          </ac:spMkLst>
        </pc:spChg>
        <pc:spChg chg="mod">
          <ac:chgData name="Alex Beaver" userId="00041a96-700d-4b28-b532-667fd44f9e6e" providerId="ADAL" clId="{F8570ED3-AC2E-47D6-ACB0-F83DEA287DC0}" dt="2023-04-11T19:49:00.919" v="344" actId="1076"/>
          <ac:spMkLst>
            <pc:docMk/>
            <pc:sldMk cId="580351121" sldId="261"/>
            <ac:spMk id="9" creationId="{CD305FA5-7209-E1E5-A85F-CB193E5D5156}"/>
          </ac:spMkLst>
        </pc:spChg>
        <pc:spChg chg="add del mod ord">
          <ac:chgData name="Alex Beaver" userId="00041a96-700d-4b28-b532-667fd44f9e6e" providerId="ADAL" clId="{F8570ED3-AC2E-47D6-ACB0-F83DEA287DC0}" dt="2023-04-11T19:50:11.953" v="360" actId="478"/>
          <ac:spMkLst>
            <pc:docMk/>
            <pc:sldMk cId="580351121" sldId="261"/>
            <ac:spMk id="10" creationId="{B8B7CF9D-79C5-BEB2-1FB6-8916420DC320}"/>
          </ac:spMkLst>
        </pc:spChg>
        <pc:spChg chg="add mod ord">
          <ac:chgData name="Alex Beaver" userId="00041a96-700d-4b28-b532-667fd44f9e6e" providerId="ADAL" clId="{F8570ED3-AC2E-47D6-ACB0-F83DEA287DC0}" dt="2023-04-11T19:51:14.187" v="546" actId="20577"/>
          <ac:spMkLst>
            <pc:docMk/>
            <pc:sldMk cId="580351121" sldId="261"/>
            <ac:spMk id="11" creationId="{ECE221CD-C39E-A1CB-EE85-D8989C087BB7}"/>
          </ac:spMkLst>
        </pc:spChg>
        <pc:spChg chg="del">
          <ac:chgData name="Alex Beaver" userId="00041a96-700d-4b28-b532-667fd44f9e6e" providerId="ADAL" clId="{F8570ED3-AC2E-47D6-ACB0-F83DEA287DC0}" dt="2023-04-11T19:48:50.797" v="340" actId="478"/>
          <ac:spMkLst>
            <pc:docMk/>
            <pc:sldMk cId="580351121" sldId="261"/>
            <ac:spMk id="12" creationId="{8BFCC768-1A62-4546-94F8-5E4AAF9757A4}"/>
          </ac:spMkLst>
        </pc:spChg>
        <pc:spChg chg="del">
          <ac:chgData name="Alex Beaver" userId="00041a96-700d-4b28-b532-667fd44f9e6e" providerId="ADAL" clId="{F8570ED3-AC2E-47D6-ACB0-F83DEA287DC0}" dt="2023-04-11T19:48:50.797" v="340" actId="478"/>
          <ac:spMkLst>
            <pc:docMk/>
            <pc:sldMk cId="580351121" sldId="261"/>
            <ac:spMk id="13" creationId="{87BE86C3-9C0D-11FC-1DBD-0E6AD0C07850}"/>
          </ac:spMkLst>
        </pc:spChg>
        <pc:spChg chg="del">
          <ac:chgData name="Alex Beaver" userId="00041a96-700d-4b28-b532-667fd44f9e6e" providerId="ADAL" clId="{F8570ED3-AC2E-47D6-ACB0-F83DEA287DC0}" dt="2023-04-11T19:48:50.797" v="340" actId="478"/>
          <ac:spMkLst>
            <pc:docMk/>
            <pc:sldMk cId="580351121" sldId="261"/>
            <ac:spMk id="14" creationId="{C89EB71C-58B7-0A7F-E03B-42A92D228743}"/>
          </ac:spMkLst>
        </pc:spChg>
        <pc:picChg chg="mod">
          <ac:chgData name="Alex Beaver" userId="00041a96-700d-4b28-b532-667fd44f9e6e" providerId="ADAL" clId="{F8570ED3-AC2E-47D6-ACB0-F83DEA287DC0}" dt="2023-04-11T19:50:05.944" v="358" actId="1076"/>
          <ac:picMkLst>
            <pc:docMk/>
            <pc:sldMk cId="580351121" sldId="261"/>
            <ac:picMk id="5" creationId="{E94C30F1-210F-2313-9613-D0CCB9F4F21A}"/>
          </ac:picMkLst>
        </pc:picChg>
        <pc:picChg chg="del">
          <ac:chgData name="Alex Beaver" userId="00041a96-700d-4b28-b532-667fd44f9e6e" providerId="ADAL" clId="{F8570ED3-AC2E-47D6-ACB0-F83DEA287DC0}" dt="2023-04-11T19:48:50.797" v="340" actId="478"/>
          <ac:picMkLst>
            <pc:docMk/>
            <pc:sldMk cId="580351121" sldId="261"/>
            <ac:picMk id="6" creationId="{5279C70B-32B4-C8E5-9B80-BC462FA3DFB0}"/>
          </ac:picMkLst>
        </pc:picChg>
        <pc:picChg chg="del">
          <ac:chgData name="Alex Beaver" userId="00041a96-700d-4b28-b532-667fd44f9e6e" providerId="ADAL" clId="{F8570ED3-AC2E-47D6-ACB0-F83DEA287DC0}" dt="2023-04-11T19:48:50.797" v="340" actId="478"/>
          <ac:picMkLst>
            <pc:docMk/>
            <pc:sldMk cId="580351121" sldId="261"/>
            <ac:picMk id="7" creationId="{23BDB797-89FA-3335-2F8F-5F535E4DEEDC}"/>
          </ac:picMkLst>
        </pc:picChg>
        <pc:picChg chg="del">
          <ac:chgData name="Alex Beaver" userId="00041a96-700d-4b28-b532-667fd44f9e6e" providerId="ADAL" clId="{F8570ED3-AC2E-47D6-ACB0-F83DEA287DC0}" dt="2023-04-11T19:48:50.797" v="340" actId="478"/>
          <ac:picMkLst>
            <pc:docMk/>
            <pc:sldMk cId="580351121" sldId="261"/>
            <ac:picMk id="8" creationId="{07A457F7-276D-4233-8E76-A96D9C673F4A}"/>
          </ac:picMkLst>
        </pc:picChg>
      </pc:sldChg>
      <pc:sldChg chg="add modTransition">
        <pc:chgData name="Alex Beaver" userId="00041a96-700d-4b28-b532-667fd44f9e6e" providerId="ADAL" clId="{F8570ED3-AC2E-47D6-ACB0-F83DEA287DC0}" dt="2023-04-11T19:57:59.541" v="1141"/>
        <pc:sldMkLst>
          <pc:docMk/>
          <pc:sldMk cId="993239462" sldId="262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241056751" sldId="262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146620613" sldId="263"/>
        </pc:sldMkLst>
      </pc:sldChg>
      <pc:sldChg chg="addSp delSp modSp add mod modTransition">
        <pc:chgData name="Alex Beaver" userId="00041a96-700d-4b28-b532-667fd44f9e6e" providerId="ADAL" clId="{F8570ED3-AC2E-47D6-ACB0-F83DEA287DC0}" dt="2023-04-11T19:57:59.541" v="1141"/>
        <pc:sldMkLst>
          <pc:docMk/>
          <pc:sldMk cId="4071116562" sldId="263"/>
        </pc:sldMkLst>
        <pc:spChg chg="mod">
          <ac:chgData name="Alex Beaver" userId="00041a96-700d-4b28-b532-667fd44f9e6e" providerId="ADAL" clId="{F8570ED3-AC2E-47D6-ACB0-F83DEA287DC0}" dt="2023-04-11T19:52:04.915" v="575" actId="20577"/>
          <ac:spMkLst>
            <pc:docMk/>
            <pc:sldMk cId="4071116562" sldId="263"/>
            <ac:spMk id="9" creationId="{CD305FA5-7209-E1E5-A85F-CB193E5D5156}"/>
          </ac:spMkLst>
        </pc:spChg>
        <pc:spChg chg="mod">
          <ac:chgData name="Alex Beaver" userId="00041a96-700d-4b28-b532-667fd44f9e6e" providerId="ADAL" clId="{F8570ED3-AC2E-47D6-ACB0-F83DEA287DC0}" dt="2023-04-11T19:52:41.912" v="736" actId="20577"/>
          <ac:spMkLst>
            <pc:docMk/>
            <pc:sldMk cId="4071116562" sldId="263"/>
            <ac:spMk id="11" creationId="{ECE221CD-C39E-A1CB-EE85-D8989C087BB7}"/>
          </ac:spMkLst>
        </pc:spChg>
        <pc:picChg chg="add mod">
          <ac:chgData name="Alex Beaver" userId="00041a96-700d-4b28-b532-667fd44f9e6e" providerId="ADAL" clId="{F8570ED3-AC2E-47D6-ACB0-F83DEA287DC0}" dt="2023-04-11T19:52:12.231" v="577" actId="1076"/>
          <ac:picMkLst>
            <pc:docMk/>
            <pc:sldMk cId="4071116562" sldId="263"/>
            <ac:picMk id="2" creationId="{005BB885-4122-92A1-6B5B-8A8A451212BD}"/>
          </ac:picMkLst>
        </pc:picChg>
        <pc:picChg chg="del">
          <ac:chgData name="Alex Beaver" userId="00041a96-700d-4b28-b532-667fd44f9e6e" providerId="ADAL" clId="{F8570ED3-AC2E-47D6-ACB0-F83DEA287DC0}" dt="2023-04-11T19:52:08.291" v="576" actId="478"/>
          <ac:picMkLst>
            <pc:docMk/>
            <pc:sldMk cId="4071116562" sldId="263"/>
            <ac:picMk id="5" creationId="{E94C30F1-210F-2313-9613-D0CCB9F4F21A}"/>
          </ac:picMkLst>
        </pc:picChg>
      </pc:sldChg>
      <pc:sldChg chg="add modTransition">
        <pc:chgData name="Alex Beaver" userId="00041a96-700d-4b28-b532-667fd44f9e6e" providerId="ADAL" clId="{F8570ED3-AC2E-47D6-ACB0-F83DEA287DC0}" dt="2023-04-11T19:57:59.541" v="1141"/>
        <pc:sldMkLst>
          <pc:docMk/>
          <pc:sldMk cId="3197303436" sldId="264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4051959673" sldId="264"/>
        </pc:sldMkLst>
      </pc:sldChg>
      <pc:sldChg chg="addSp delSp modSp add mod modTransition">
        <pc:chgData name="Alex Beaver" userId="00041a96-700d-4b28-b532-667fd44f9e6e" providerId="ADAL" clId="{F8570ED3-AC2E-47D6-ACB0-F83DEA287DC0}" dt="2023-04-11T19:57:59.541" v="1141"/>
        <pc:sldMkLst>
          <pc:docMk/>
          <pc:sldMk cId="3609689336" sldId="265"/>
        </pc:sldMkLst>
        <pc:spChg chg="mod">
          <ac:chgData name="Alex Beaver" userId="00041a96-700d-4b28-b532-667fd44f9e6e" providerId="ADAL" clId="{F8570ED3-AC2E-47D6-ACB0-F83DEA287DC0}" dt="2023-04-11T19:53:00.682" v="740" actId="404"/>
          <ac:spMkLst>
            <pc:docMk/>
            <pc:sldMk cId="3609689336" sldId="265"/>
            <ac:spMk id="9" creationId="{CD305FA5-7209-E1E5-A85F-CB193E5D5156}"/>
          </ac:spMkLst>
        </pc:spChg>
        <pc:spChg chg="mod">
          <ac:chgData name="Alex Beaver" userId="00041a96-700d-4b28-b532-667fd44f9e6e" providerId="ADAL" clId="{F8570ED3-AC2E-47D6-ACB0-F83DEA287DC0}" dt="2023-04-11T19:54:57.326" v="953" actId="20577"/>
          <ac:spMkLst>
            <pc:docMk/>
            <pc:sldMk cId="3609689336" sldId="265"/>
            <ac:spMk id="11" creationId="{ECE221CD-C39E-A1CB-EE85-D8989C087BB7}"/>
          </ac:spMkLst>
        </pc:spChg>
        <pc:picChg chg="del mod">
          <ac:chgData name="Alex Beaver" userId="00041a96-700d-4b28-b532-667fd44f9e6e" providerId="ADAL" clId="{F8570ED3-AC2E-47D6-ACB0-F83DEA287DC0}" dt="2023-04-11T19:53:18.420" v="746" actId="478"/>
          <ac:picMkLst>
            <pc:docMk/>
            <pc:sldMk cId="3609689336" sldId="265"/>
            <ac:picMk id="2" creationId="{005BB885-4122-92A1-6B5B-8A8A451212BD}"/>
          </ac:picMkLst>
        </pc:picChg>
        <pc:picChg chg="add mod">
          <ac:chgData name="Alex Beaver" userId="00041a96-700d-4b28-b532-667fd44f9e6e" providerId="ADAL" clId="{F8570ED3-AC2E-47D6-ACB0-F83DEA287DC0}" dt="2023-04-11T19:53:22.412" v="747" actId="1076"/>
          <ac:picMkLst>
            <pc:docMk/>
            <pc:sldMk cId="3609689336" sldId="265"/>
            <ac:picMk id="5" creationId="{7960A1AB-2328-4240-D3B3-E376AAFC0B1C}"/>
          </ac:picMkLst>
        </pc:picChg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629010355" sldId="265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818654469" sldId="266"/>
        </pc:sldMkLst>
      </pc:sldChg>
      <pc:sldChg chg="add modTransition">
        <pc:chgData name="Alex Beaver" userId="00041a96-700d-4b28-b532-667fd44f9e6e" providerId="ADAL" clId="{F8570ED3-AC2E-47D6-ACB0-F83DEA287DC0}" dt="2023-04-11T19:57:59.541" v="1141"/>
        <pc:sldMkLst>
          <pc:docMk/>
          <pc:sldMk cId="2754197677" sldId="266"/>
        </pc:sldMkLst>
      </pc:sldChg>
      <pc:sldChg chg="addSp delSp modSp add mod modTransition">
        <pc:chgData name="Alex Beaver" userId="00041a96-700d-4b28-b532-667fd44f9e6e" providerId="ADAL" clId="{F8570ED3-AC2E-47D6-ACB0-F83DEA287DC0}" dt="2023-04-11T19:57:59.541" v="1141"/>
        <pc:sldMkLst>
          <pc:docMk/>
          <pc:sldMk cId="1164885559" sldId="267"/>
        </pc:sldMkLst>
        <pc:spChg chg="mod">
          <ac:chgData name="Alex Beaver" userId="00041a96-700d-4b28-b532-667fd44f9e6e" providerId="ADAL" clId="{F8570ED3-AC2E-47D6-ACB0-F83DEA287DC0}" dt="2023-04-11T19:54:14.616" v="877" actId="1076"/>
          <ac:spMkLst>
            <pc:docMk/>
            <pc:sldMk cId="1164885559" sldId="267"/>
            <ac:spMk id="9" creationId="{CD305FA5-7209-E1E5-A85F-CB193E5D5156}"/>
          </ac:spMkLst>
        </pc:spChg>
        <pc:spChg chg="mod">
          <ac:chgData name="Alex Beaver" userId="00041a96-700d-4b28-b532-667fd44f9e6e" providerId="ADAL" clId="{F8570ED3-AC2E-47D6-ACB0-F83DEA287DC0}" dt="2023-04-11T19:54:52.581" v="946" actId="20577"/>
          <ac:spMkLst>
            <pc:docMk/>
            <pc:sldMk cId="1164885559" sldId="267"/>
            <ac:spMk id="11" creationId="{ECE221CD-C39E-A1CB-EE85-D8989C087BB7}"/>
          </ac:spMkLst>
        </pc:spChg>
        <pc:picChg chg="add mod">
          <ac:chgData name="Alex Beaver" userId="00041a96-700d-4b28-b532-667fd44f9e6e" providerId="ADAL" clId="{F8570ED3-AC2E-47D6-ACB0-F83DEA287DC0}" dt="2023-04-11T19:54:28.839" v="883" actId="1076"/>
          <ac:picMkLst>
            <pc:docMk/>
            <pc:sldMk cId="1164885559" sldId="267"/>
            <ac:picMk id="2" creationId="{1A6C75A9-65AC-349B-3F7D-9FEEF0E7908E}"/>
          </ac:picMkLst>
        </pc:picChg>
        <pc:picChg chg="del">
          <ac:chgData name="Alex Beaver" userId="00041a96-700d-4b28-b532-667fd44f9e6e" providerId="ADAL" clId="{F8570ED3-AC2E-47D6-ACB0-F83DEA287DC0}" dt="2023-04-11T19:54:27.128" v="882" actId="478"/>
          <ac:picMkLst>
            <pc:docMk/>
            <pc:sldMk cId="1164885559" sldId="267"/>
            <ac:picMk id="5" creationId="{7960A1AB-2328-4240-D3B3-E376AAFC0B1C}"/>
          </ac:picMkLst>
        </pc:picChg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655287764" sldId="267"/>
        </pc:sldMkLst>
      </pc:sldChg>
      <pc:sldChg chg="modSp new mod">
        <pc:chgData name="Alex Beaver" userId="00041a96-700d-4b28-b532-667fd44f9e6e" providerId="ADAL" clId="{F8570ED3-AC2E-47D6-ACB0-F83DEA287DC0}" dt="2023-04-11T19:57:10.360" v="1138" actId="207"/>
        <pc:sldMkLst>
          <pc:docMk/>
          <pc:sldMk cId="1133073399" sldId="268"/>
        </pc:sldMkLst>
        <pc:spChg chg="mod">
          <ac:chgData name="Alex Beaver" userId="00041a96-700d-4b28-b532-667fd44f9e6e" providerId="ADAL" clId="{F8570ED3-AC2E-47D6-ACB0-F83DEA287DC0}" dt="2023-04-11T19:55:19.359" v="994" actId="404"/>
          <ac:spMkLst>
            <pc:docMk/>
            <pc:sldMk cId="1133073399" sldId="268"/>
            <ac:spMk id="2" creationId="{7CC88A08-2CEB-3574-033F-9D7B65495BA0}"/>
          </ac:spMkLst>
        </pc:spChg>
        <pc:spChg chg="mod">
          <ac:chgData name="Alex Beaver" userId="00041a96-700d-4b28-b532-667fd44f9e6e" providerId="ADAL" clId="{F8570ED3-AC2E-47D6-ACB0-F83DEA287DC0}" dt="2023-04-11T19:57:10.360" v="1138" actId="207"/>
          <ac:spMkLst>
            <pc:docMk/>
            <pc:sldMk cId="1133073399" sldId="268"/>
            <ac:spMk id="3" creationId="{0506F1AA-AEF0-55B8-009D-75758A756A32}"/>
          </ac:spMkLst>
        </pc:spChg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235893090" sldId="268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8860466" sldId="269"/>
        </pc:sldMkLst>
      </pc:sldChg>
      <pc:sldChg chg="add modTransition">
        <pc:chgData name="Alex Beaver" userId="00041a96-700d-4b28-b532-667fd44f9e6e" providerId="ADAL" clId="{F8570ED3-AC2E-47D6-ACB0-F83DEA287DC0}" dt="2023-04-11T19:57:59.541" v="1141"/>
        <pc:sldMkLst>
          <pc:docMk/>
          <pc:sldMk cId="259164232" sldId="269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14890738" sldId="270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094105453" sldId="271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966440654" sldId="272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00912196" sldId="273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4081879471" sldId="274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889724199" sldId="275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446495291" sldId="276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423734506" sldId="277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623671327" sldId="278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439674230" sldId="279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135060414" sldId="280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430506574" sldId="281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49486080" sldId="282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77531424" sldId="283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4140908106" sldId="284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240275165" sldId="285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921511868" sldId="286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3844873044" sldId="289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1276156313" sldId="291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926940173" sldId="292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733333889" sldId="293"/>
        </pc:sldMkLst>
      </pc:sldChg>
      <pc:sldChg chg="del">
        <pc:chgData name="Alex Beaver" userId="00041a96-700d-4b28-b532-667fd44f9e6e" providerId="ADAL" clId="{F8570ED3-AC2E-47D6-ACB0-F83DEA287DC0}" dt="2023-04-11T19:36:16.750" v="26" actId="47"/>
        <pc:sldMkLst>
          <pc:docMk/>
          <pc:sldMk cId="2594821197" sldId="294"/>
        </pc:sldMkLst>
      </pc:sldChg>
      <pc:sldMasterChg chg="modSldLayout">
        <pc:chgData name="Alex Beaver" userId="00041a96-700d-4b28-b532-667fd44f9e6e" providerId="ADAL" clId="{F8570ED3-AC2E-47D6-ACB0-F83DEA287DC0}" dt="2023-04-11T19:36:49.440" v="45" actId="735"/>
        <pc:sldMasterMkLst>
          <pc:docMk/>
          <pc:sldMasterMk cId="4213466501" sldId="2147483648"/>
        </pc:sldMasterMkLst>
        <pc:sldLayoutChg chg="modSp">
          <pc:chgData name="Alex Beaver" userId="00041a96-700d-4b28-b532-667fd44f9e6e" providerId="ADAL" clId="{F8570ED3-AC2E-47D6-ACB0-F83DEA287DC0}" dt="2023-04-11T19:36:49.440" v="45" actId="735"/>
          <pc:sldLayoutMkLst>
            <pc:docMk/>
            <pc:sldMasterMk cId="4213466501" sldId="2147483648"/>
            <pc:sldLayoutMk cId="3835868013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6A76-3842-4B39-AFBD-6A3348D92C1B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7EED-752C-4F7A-A035-EFB5E882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7EED-752C-4F7A-A035-EFB5E882C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7EED-752C-4F7A-A035-EFB5E882C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7EED-752C-4F7A-A035-EFB5E882C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7EED-752C-4F7A-A035-EFB5E882CA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7EED-752C-4F7A-A035-EFB5E882CA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7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E64A-9D3F-46A1-AAF9-AE8E2393F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78124"/>
            <a:ext cx="10515600" cy="2479675"/>
          </a:xfrm>
        </p:spPr>
        <p:txBody>
          <a:bodyPr anchor="t"/>
          <a:lstStyle>
            <a:lvl1pPr algn="l">
              <a:defRPr sz="6000"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9EF21-9F3F-4096-B33A-C63B89B54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2362"/>
            <a:ext cx="10515599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6C13-F6E7-48A9-B105-90909FEB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7F8A0F3-F531-3349-89C7-975C6F08595D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3BBF1-138C-4C0B-8D60-78F41C7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B7DA7-F886-4369-B5E0-BF161F9F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2CB2A83-F2ED-46B8-9BCB-85C28BE5B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670B-C9E5-41C4-9553-A9C43975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136" y="628145"/>
            <a:ext cx="8897664" cy="5010655"/>
          </a:xfrm>
        </p:spPr>
        <p:txBody>
          <a:bodyPr anchor="t">
            <a:normAutofit/>
          </a:bodyPr>
          <a:lstStyle>
            <a:lvl1pPr>
              <a:defRPr sz="11500"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7DB1-A9B9-4BDE-9301-0F07B429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488-6105-7B43-BF92-AAF78F7A505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29AC-C57E-4E9C-AB9C-D664D98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57630-5B2E-41EE-B1B2-8CD90CF1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855AA102-9E9A-47AE-8DD5-E76D0E52AB3E}"/>
              </a:ext>
            </a:extLst>
          </p:cNvPr>
          <p:cNvSpPr/>
          <p:nvPr/>
        </p:nvSpPr>
        <p:spPr>
          <a:xfrm>
            <a:off x="838200" y="718858"/>
            <a:ext cx="1370918" cy="1128992"/>
          </a:xfrm>
          <a:custGeom>
            <a:avLst/>
            <a:gdLst>
              <a:gd name="connsiteX0" fmla="*/ 0 w 3319462"/>
              <a:gd name="connsiteY0" fmla="*/ 1366838 h 2733675"/>
              <a:gd name="connsiteX1" fmla="*/ 0 w 3319462"/>
              <a:gd name="connsiteY1" fmla="*/ 2733675 h 2733675"/>
              <a:gd name="connsiteX2" fmla="*/ 1366838 w 3319462"/>
              <a:gd name="connsiteY2" fmla="*/ 2733675 h 2733675"/>
              <a:gd name="connsiteX3" fmla="*/ 1366838 w 3319462"/>
              <a:gd name="connsiteY3" fmla="*/ 1366838 h 2733675"/>
              <a:gd name="connsiteX4" fmla="*/ 585788 w 3319462"/>
              <a:gd name="connsiteY4" fmla="*/ 1366838 h 2733675"/>
              <a:gd name="connsiteX5" fmla="*/ 1366838 w 3319462"/>
              <a:gd name="connsiteY5" fmla="*/ 585788 h 2733675"/>
              <a:gd name="connsiteX6" fmla="*/ 1366838 w 3319462"/>
              <a:gd name="connsiteY6" fmla="*/ 0 h 2733675"/>
              <a:gd name="connsiteX7" fmla="*/ 0 w 3319462"/>
              <a:gd name="connsiteY7" fmla="*/ 1366838 h 2733675"/>
              <a:gd name="connsiteX8" fmla="*/ 3319463 w 3319462"/>
              <a:gd name="connsiteY8" fmla="*/ 585788 h 2733675"/>
              <a:gd name="connsiteX9" fmla="*/ 3319463 w 3319462"/>
              <a:gd name="connsiteY9" fmla="*/ 0 h 2733675"/>
              <a:gd name="connsiteX10" fmla="*/ 1952625 w 3319462"/>
              <a:gd name="connsiteY10" fmla="*/ 1366838 h 2733675"/>
              <a:gd name="connsiteX11" fmla="*/ 1952625 w 3319462"/>
              <a:gd name="connsiteY11" fmla="*/ 2733675 h 2733675"/>
              <a:gd name="connsiteX12" fmla="*/ 3319463 w 3319462"/>
              <a:gd name="connsiteY12" fmla="*/ 2733675 h 2733675"/>
              <a:gd name="connsiteX13" fmla="*/ 3319463 w 3319462"/>
              <a:gd name="connsiteY13" fmla="*/ 1366838 h 2733675"/>
              <a:gd name="connsiteX14" fmla="*/ 2538413 w 3319462"/>
              <a:gd name="connsiteY14" fmla="*/ 1366838 h 2733675"/>
              <a:gd name="connsiteX15" fmla="*/ 3319463 w 3319462"/>
              <a:gd name="connsiteY15" fmla="*/ 585788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19462" h="2733675">
                <a:moveTo>
                  <a:pt x="0" y="1366838"/>
                </a:moveTo>
                <a:lnTo>
                  <a:pt x="0" y="2733675"/>
                </a:lnTo>
                <a:lnTo>
                  <a:pt x="1366838" y="2733675"/>
                </a:lnTo>
                <a:lnTo>
                  <a:pt x="1366838" y="1366838"/>
                </a:lnTo>
                <a:lnTo>
                  <a:pt x="585788" y="1366838"/>
                </a:lnTo>
                <a:cubicBezTo>
                  <a:pt x="585788" y="935546"/>
                  <a:pt x="935534" y="585788"/>
                  <a:pt x="1366838" y="585788"/>
                </a:cubicBezTo>
                <a:lnTo>
                  <a:pt x="1366838" y="0"/>
                </a:lnTo>
                <a:cubicBezTo>
                  <a:pt x="611848" y="0"/>
                  <a:pt x="0" y="611962"/>
                  <a:pt x="0" y="1366838"/>
                </a:cubicBezTo>
                <a:close/>
                <a:moveTo>
                  <a:pt x="3319463" y="585788"/>
                </a:moveTo>
                <a:lnTo>
                  <a:pt x="3319463" y="0"/>
                </a:lnTo>
                <a:cubicBezTo>
                  <a:pt x="2564626" y="0"/>
                  <a:pt x="1952625" y="611962"/>
                  <a:pt x="1952625" y="1366838"/>
                </a:cubicBezTo>
                <a:lnTo>
                  <a:pt x="1952625" y="2733675"/>
                </a:lnTo>
                <a:lnTo>
                  <a:pt x="3319463" y="2733675"/>
                </a:lnTo>
                <a:lnTo>
                  <a:pt x="3319463" y="1366838"/>
                </a:lnTo>
                <a:lnTo>
                  <a:pt x="2538413" y="1366838"/>
                </a:lnTo>
                <a:cubicBezTo>
                  <a:pt x="2538413" y="935546"/>
                  <a:pt x="2888159" y="585788"/>
                  <a:pt x="3319463" y="585788"/>
                </a:cubicBezTo>
                <a:close/>
              </a:path>
            </a:pathLst>
          </a:custGeom>
          <a:solidFill>
            <a:srgbClr val="05DBF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7AFFF9-3C70-4160-A0A8-5E3A062C5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5863" y="5638800"/>
            <a:ext cx="8831262" cy="59055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1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FE9CD-5CD8-47FB-B195-E4858A12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6E44-8DA3-DF4D-8918-BA1BD4E0DD9A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E3FC7-7A4F-4918-8B80-2FA17221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AE156-02E3-41ED-8EA8-5881507A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7C25-BB84-4A05-A820-378CC71B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1FB9-0FE8-492F-ADE2-B542CF18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36DC1-8738-4EE5-93FA-0FB86E545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0F485-9455-49CF-97EF-306D588A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43F-C55B-1846-B417-53ABF2271E3D}" type="datetime3">
              <a:rPr lang="en-US" smtClean="0"/>
              <a:t>26 April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E64C5-C51E-480E-886B-77F4ED59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B8EF5-4CF8-4753-A1F9-47DD614F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1E68-676C-4D9C-BEB8-B480EA7F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612ED-3D78-4343-8D38-200C025C2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3493-E9A9-4058-8FD7-8BB209AAB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75B81-6C77-4E83-AD41-464E9AC9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E87D-C15D-CF49-BF2D-1D84E3B54C65}" type="datetime3">
              <a:rPr lang="en-US" smtClean="0"/>
              <a:t>26 April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06E43-0252-4E58-96BF-B1DE8E96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93A19-B558-4361-A790-43A33F91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9DC7-7AEB-4AD4-A83B-876FAF18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60732-3251-4784-BF0B-A9730CE5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17BD8-DE28-4359-B1BA-C3A485F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B1CF-D185-BC4F-8CE2-961DBCC25B15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CE1E6-49FB-474B-809B-8CEA59B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2DD11-F794-44AF-A5FB-23AEF8F4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FA8B-E388-4741-88BE-591F22E9C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1066F-50FE-46CA-A2CD-87FD9184F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52E92-577B-4D31-93F3-54D7A0B1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23F-7297-2E43-92E1-2C529656CE8D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0C3E4-B3E3-4C26-BA11-5DD99913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DB0C-182B-4673-B041-0976A12C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080A-42AE-4141-8AB7-BEBB1847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7C5C-5BC9-4CEA-A768-23478CBC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5706-33B0-4802-97D3-3B591D39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CA88-F4BE-6C49-AF61-FE853FB03EE1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7EC7-882B-4EC2-A5DE-ACE30BEF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0ED2-9B18-448D-A08C-C40BFAA8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080A-42AE-4141-8AB7-BEBB1847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483"/>
            <a:ext cx="5257800" cy="5529695"/>
          </a:xfrm>
        </p:spPr>
        <p:txBody>
          <a:bodyPr>
            <a:normAutofit/>
          </a:bodyPr>
          <a:lstStyle>
            <a:lvl1pPr>
              <a:defRPr sz="7200"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7C5C-5BC9-4CEA-A768-23478CBC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66461"/>
            <a:ext cx="5257800" cy="5529695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5706-33B0-4802-97D3-3B591D39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7EC7-882B-4EC2-A5DE-ACE30BEF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0ED2-9B18-448D-A08C-C40BFAA8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080A-42AE-4141-8AB7-BEBB1847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484"/>
            <a:ext cx="5257800" cy="617392"/>
          </a:xfrm>
        </p:spPr>
        <p:txBody>
          <a:bodyPr anchor="t">
            <a:noAutofit/>
          </a:bodyPr>
          <a:lstStyle>
            <a:lvl1pPr>
              <a:defRPr sz="4400"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7C5C-5BC9-4CEA-A768-23478CBC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206"/>
            <a:ext cx="5257800" cy="4298950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5706-33B0-4802-97D3-3B591D39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E6-BFBA-6B40-BCCA-0618107001B1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7EC7-882B-4EC2-A5DE-ACE30BEF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0ED2-9B18-448D-A08C-C40BFAA8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E5B174-D360-49A6-B15F-A4AAFDE45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68338"/>
            <a:ext cx="5257800" cy="552781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8FA465-6F47-434E-B685-3A4EF29BB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282772"/>
            <a:ext cx="5257800" cy="617538"/>
          </a:xfrm>
        </p:spPr>
        <p:txBody>
          <a:bodyPr anchor="ctr"/>
          <a:lstStyle>
            <a:lvl1pPr marL="0" indent="0">
              <a:buNone/>
              <a:defRPr>
                <a:solidFill>
                  <a:srgbClr val="05DBF2"/>
                </a:solidFill>
                <a:latin typeface="+mj-lt"/>
                <a:cs typeface="Poppins Light" panose="00000400000000000000" pitchFamily="2" charset="0"/>
              </a:defRPr>
            </a:lvl1pPr>
            <a:lvl2pPr marL="457200" indent="0">
              <a:buNone/>
              <a:defRPr>
                <a:solidFill>
                  <a:srgbClr val="05DBF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None/>
              <a:defRPr>
                <a:solidFill>
                  <a:srgbClr val="05DBF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 marL="1371600" indent="0">
              <a:buNone/>
              <a:defRPr>
                <a:solidFill>
                  <a:srgbClr val="05DBF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 marL="1828800" indent="0">
              <a:buNone/>
              <a:defRPr>
                <a:solidFill>
                  <a:srgbClr val="05DBF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9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81E7-E652-49CA-AB63-AF88AD25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6AFD-589E-4005-8A4E-A8C5DF2C6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85FC4-3FE0-41BA-8BAA-D0D10554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391D-460A-C84F-ADD4-C82A316FDF4B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22A4-F1E8-4E98-94DB-CA05AEDA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D561-7C6C-4CB4-A216-ABF96A5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EC85-B5C9-4472-94B7-6FE1741C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FF1B-8B32-4B7A-9D1A-05006270E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72DC9-BDFA-45CB-9153-761E05CAB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B971-473A-49AA-BE5A-738665B6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195-107D-0143-BD18-F93166F90B1B}" type="datetime3">
              <a:rPr lang="en-US" smtClean="0"/>
              <a:t>26 April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79AE6-4307-4F07-9D21-37627DC1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A479F-2806-4007-8A84-09A4FCC4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68A9-99B0-4848-B53E-62C32531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240D2-CEB6-4147-84C5-FB8B26C7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25055-E619-495A-A32D-51E6AD62B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7538E-3F5A-405D-BBB7-2FEDA04C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A6019-3279-436B-AF99-26B567C74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2DDD9-A9F0-49DA-A62A-E528B019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FC0-2E4C-4F4D-8962-F3FDFFAB6C0A}" type="datetime3">
              <a:rPr lang="en-US" smtClean="0"/>
              <a:t>26 April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17C60-D5EB-48FA-AF75-B9067BF1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31E371-EEDA-4301-AB07-7CABCF26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670B-C9E5-41C4-9553-A9C43975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7DB1-A9B9-4BDE-9301-0F07B429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29AC-C57E-4E9C-AB9C-D664D98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57630-5B2E-41EE-B1B2-8CD90CF1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670B-C9E5-41C4-9553-A9C43975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45"/>
            <a:ext cx="10515600" cy="5601205"/>
          </a:xfrm>
        </p:spPr>
        <p:txBody>
          <a:bodyPr anchor="ctr">
            <a:noAutofit/>
          </a:bodyPr>
          <a:lstStyle>
            <a:lvl1pPr>
              <a:defRPr sz="11500">
                <a:latin typeface="+mj-lt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7DB1-A9B9-4BDE-9301-0F07B429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089-10C6-7D4F-A3D2-922467ABEDDC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29AC-C57E-4E9C-AB9C-D664D98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57630-5B2E-41EE-B1B2-8CD90CF1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A83-F2ED-46B8-9BCB-85C28BE5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5D15A-474A-4436-9319-2D6C62EC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9F14E-1BF3-41C2-B777-3F1EC4450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C8FD-67E4-42C2-9C02-6B5B8F2F1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fld id="{51025D58-9DCE-0546-BD0C-443909B57915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4F7C-5432-43CB-954B-AA3DCD5A2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r>
              <a:rPr lang="en-US"/>
              <a:t>alexbeaver.com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2FA71-F253-4C1E-9387-163F0C89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fld id="{A2CB2A83-F2ED-46B8-9BCB-85C28BE5B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6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60" r:id="rId9"/>
    <p:sldLayoutId id="214748366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Poppins Medium" panose="000006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anose="00000500000000000000" pitchFamily="2" charset="0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sider.in/business/telecom/news/how-to-check-the-data-used-on-your-jio-number/articleshow/75885027.cms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mumbrella.com.au/telstra-sell-majority-stake-sensis-199505" TargetMode="External"/><Relationship Id="rId26" Type="http://schemas.openxmlformats.org/officeDocument/2006/relationships/hyperlink" Target="https://www.underconsideration.com/brandnew/archives/new_logo_and_identity_for_stc_by_interbrand.php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campanariopopayan.com/almacenes/claro/" TargetMode="External"/><Relationship Id="rId7" Type="http://schemas.openxmlformats.org/officeDocument/2006/relationships/image" Target="../media/image4.svg"/><Relationship Id="rId12" Type="http://schemas.openxmlformats.org/officeDocument/2006/relationships/hyperlink" Target="https://dwglogo.com/mts/" TargetMode="External"/><Relationship Id="rId17" Type="http://schemas.openxmlformats.org/officeDocument/2006/relationships/image" Target="../media/image9.png"/><Relationship Id="rId25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en.wikipedia.org/wiki/Rogers_Communications" TargetMode="External"/><Relationship Id="rId20" Type="http://schemas.microsoft.com/office/2007/relationships/hdphoto" Target="../media/hdphoto1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2.png"/><Relationship Id="rId5" Type="http://schemas.openxmlformats.org/officeDocument/2006/relationships/hyperlink" Target="https://logos-download.com/10929-deutsche-telekom-logo-download.html" TargetMode="External"/><Relationship Id="rId15" Type="http://schemas.openxmlformats.org/officeDocument/2006/relationships/image" Target="../media/image8.png"/><Relationship Id="rId23" Type="http://schemas.openxmlformats.org/officeDocument/2006/relationships/hyperlink" Target="https://www.hotukdeals.com/deals/vodafone-fibre-broadband-2123pm161-after-everything-100-amazon-gift-card-and-35-topcashback-3230216" TargetMode="External"/><Relationship Id="rId28" Type="http://schemas.openxmlformats.org/officeDocument/2006/relationships/image" Target="../media/image14.svg"/><Relationship Id="rId10" Type="http://schemas.openxmlformats.org/officeDocument/2006/relationships/hyperlink" Target="https://venturebeat.com/2018/03/06/china-mobile-plans-5-city-5g-rollout-as-government-demands-lower-data-prices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www.gammaelectronics.net/att-logo-2/" TargetMode="External"/><Relationship Id="rId22" Type="http://schemas.openxmlformats.org/officeDocument/2006/relationships/image" Target="../media/image11.png"/><Relationship Id="rId27" Type="http://schemas.openxmlformats.org/officeDocument/2006/relationships/image" Target="../media/image13.png"/><Relationship Id="rId30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33.svg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sider.in/business/telecom/news/how-to-check-the-data-used-on-your-jio-number/articleshow/75885027.cms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mumbrella.com.au/telstra-sell-majority-stake-sensis-199505" TargetMode="External"/><Relationship Id="rId26" Type="http://schemas.openxmlformats.org/officeDocument/2006/relationships/hyperlink" Target="https://www.underconsideration.com/brandnew/archives/new_logo_and_identity_for_stc_by_interbrand.php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campanariopopayan.com/almacenes/claro/" TargetMode="External"/><Relationship Id="rId7" Type="http://schemas.openxmlformats.org/officeDocument/2006/relationships/image" Target="../media/image4.svg"/><Relationship Id="rId12" Type="http://schemas.openxmlformats.org/officeDocument/2006/relationships/hyperlink" Target="https://dwglogo.com/mts/" TargetMode="External"/><Relationship Id="rId17" Type="http://schemas.openxmlformats.org/officeDocument/2006/relationships/image" Target="../media/image9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n.wikipedia.org/wiki/Rogers_Communications" TargetMode="External"/><Relationship Id="rId20" Type="http://schemas.microsoft.com/office/2007/relationships/hdphoto" Target="../media/hdphoto1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2.png"/><Relationship Id="rId5" Type="http://schemas.openxmlformats.org/officeDocument/2006/relationships/hyperlink" Target="https://logos-download.com/10929-deutsche-telekom-logo-download.html" TargetMode="External"/><Relationship Id="rId15" Type="http://schemas.openxmlformats.org/officeDocument/2006/relationships/image" Target="../media/image8.png"/><Relationship Id="rId23" Type="http://schemas.openxmlformats.org/officeDocument/2006/relationships/hyperlink" Target="https://www.hotukdeals.com/deals/vodafone-fibre-broadband-2123pm161-after-everything-100-amazon-gift-card-and-35-topcashback-3230216" TargetMode="External"/><Relationship Id="rId28" Type="http://schemas.openxmlformats.org/officeDocument/2006/relationships/image" Target="../media/image14.svg"/><Relationship Id="rId10" Type="http://schemas.openxmlformats.org/officeDocument/2006/relationships/hyperlink" Target="https://venturebeat.com/2018/03/06/china-mobile-plans-5-city-5g-rollout-as-government-demands-lower-data-prices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www.gammaelectronics.net/att-logo-2/" TargetMode="External"/><Relationship Id="rId22" Type="http://schemas.openxmlformats.org/officeDocument/2006/relationships/image" Target="../media/image11.png"/><Relationship Id="rId27" Type="http://schemas.openxmlformats.org/officeDocument/2006/relationships/image" Target="../media/image13.png"/><Relationship Id="rId30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4EE2-BDF8-47CE-BB03-305F4C43A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5DBF2"/>
                </a:solidFill>
                <a:cs typeface="Poppins SemiBold"/>
              </a:rPr>
              <a:t>Cellular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494B7-D8A3-4CF8-9F19-547696D1E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Honors Option for NSSA 245</a:t>
            </a:r>
          </a:p>
          <a:p>
            <a:r>
              <a:rPr lang="en-US" dirty="0"/>
              <a:t>Alex Beaver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B70D-FA2F-4282-9485-10DA4AAA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6B8-22E8-A240-96E6-A6B21722E44F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FB752-1F0B-4DE2-8660-C43B5F42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3621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1" y="1536699"/>
            <a:ext cx="2187019" cy="2187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209800" y="739566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SIM Card (SIM)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C768-1A62-4546-94F8-5E4AAF9757A4}"/>
              </a:ext>
            </a:extLst>
          </p:cNvPr>
          <p:cNvSpPr txBox="1"/>
          <p:nvPr/>
        </p:nvSpPr>
        <p:spPr>
          <a:xfrm>
            <a:off x="2209800" y="227626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User Endpoint (UE)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86C3-9C0D-11FC-1DBD-0E6AD0C07850}"/>
              </a:ext>
            </a:extLst>
          </p:cNvPr>
          <p:cNvSpPr txBox="1"/>
          <p:nvPr/>
        </p:nvSpPr>
        <p:spPr>
          <a:xfrm>
            <a:off x="2237819" y="3787564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Mobility Management Engine (MME)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EB71C-58B7-0A7F-E03B-42A92D228743}"/>
              </a:ext>
            </a:extLst>
          </p:cNvPr>
          <p:cNvSpPr txBox="1"/>
          <p:nvPr/>
        </p:nvSpPr>
        <p:spPr>
          <a:xfrm>
            <a:off x="2237819" y="5298863"/>
            <a:ext cx="787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Home Subscriber Server (HSS)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E9067-F119-9A8C-B23B-A1B30BAC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0ADA-CF2E-7B43-B548-3B6FD084EBC8}" type="datetime3">
              <a:rPr lang="en-US" smtClean="0"/>
              <a:t>26 April 2023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E9505A-8705-CC49-BFCD-D0552843E9AC}"/>
              </a:ext>
            </a:extLst>
          </p:cNvPr>
          <p:cNvSpPr/>
          <p:nvPr/>
        </p:nvSpPr>
        <p:spPr>
          <a:xfrm>
            <a:off x="2346960" y="2984151"/>
            <a:ext cx="9267144" cy="739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Base Station/Radio (</a:t>
            </a:r>
            <a:r>
              <a:rPr lang="en-US" err="1"/>
              <a:t>eNB</a:t>
            </a:r>
            <a:r>
              <a:rPr lang="en-US"/>
              <a:t>/ng-</a:t>
            </a:r>
            <a:r>
              <a:rPr lang="en-US" err="1"/>
              <a:t>eNB</a:t>
            </a:r>
            <a:r>
              <a:rPr lang="en-US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8E942-920C-5435-E244-7848C427217E}"/>
              </a:ext>
            </a:extLst>
          </p:cNvPr>
          <p:cNvSpPr/>
          <p:nvPr/>
        </p:nvSpPr>
        <p:spPr>
          <a:xfrm>
            <a:off x="2346960" y="4579478"/>
            <a:ext cx="9267144" cy="7395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Core</a:t>
            </a:r>
          </a:p>
        </p:txBody>
      </p:sp>
      <p:pic>
        <p:nvPicPr>
          <p:cNvPr id="16" name="Graphic 15" descr="Earth globe: Americas with solid fill">
            <a:extLst>
              <a:ext uri="{FF2B5EF4-FFF2-40B4-BE49-F238E27FC236}">
                <a16:creationId xmlns:a16="http://schemas.microsoft.com/office/drawing/2014/main" id="{352C013A-14C3-385E-EE9E-A7DA07C8C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99" y="3286455"/>
            <a:ext cx="1639419" cy="1639419"/>
          </a:xfrm>
          <a:prstGeom prst="rect">
            <a:avLst/>
          </a:prstGeom>
        </p:spPr>
      </p:pic>
      <p:pic>
        <p:nvPicPr>
          <p:cNvPr id="17" name="Graphic 16" descr="Work from home Wi-Fi with solid fill">
            <a:extLst>
              <a:ext uri="{FF2B5EF4-FFF2-40B4-BE49-F238E27FC236}">
                <a16:creationId xmlns:a16="http://schemas.microsoft.com/office/drawing/2014/main" id="{CF81E064-FB9A-3444-BAF9-FC5DDE375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668" y="4949261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221CD-C39E-A1CB-EE85-D8989C0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 Region</a:t>
            </a:r>
          </a:p>
          <a:p>
            <a:r>
              <a:rPr lang="en-US"/>
              <a:t>Part of the EPC</a:t>
            </a:r>
          </a:p>
          <a:p>
            <a:r>
              <a:rPr lang="en-US"/>
              <a:t>Owned by Serving Network</a:t>
            </a:r>
          </a:p>
          <a:p>
            <a:r>
              <a:rPr lang="en-US"/>
              <a:t>Manages connection to the network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438400" y="38562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Mobility Management Engine (MME)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BCFA0-A32D-81A5-64B1-4C3A990A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1FD0-0E8F-FD4A-BF5D-EEB209DC559A}" type="datetime3">
              <a:rPr lang="en-US" smtClean="0"/>
              <a:t>26 April 2023</a:t>
            </a:fld>
            <a:endParaRPr lang="en-US"/>
          </a:p>
        </p:txBody>
      </p:sp>
      <p:pic>
        <p:nvPicPr>
          <p:cNvPr id="6" name="Graphic 5" descr="Earth globe: Americas with solid fill">
            <a:extLst>
              <a:ext uri="{FF2B5EF4-FFF2-40B4-BE49-F238E27FC236}">
                <a16:creationId xmlns:a16="http://schemas.microsoft.com/office/drawing/2014/main" id="{C48F1B2E-2CD3-DD1A-ED77-428282C3F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141700"/>
            <a:ext cx="1639419" cy="16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9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1" y="1536699"/>
            <a:ext cx="2187019" cy="2187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209800" y="739566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SIM Card (SIM)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C768-1A62-4546-94F8-5E4AAF9757A4}"/>
              </a:ext>
            </a:extLst>
          </p:cNvPr>
          <p:cNvSpPr txBox="1"/>
          <p:nvPr/>
        </p:nvSpPr>
        <p:spPr>
          <a:xfrm>
            <a:off x="2209800" y="227626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User Endpoint (UE)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86C3-9C0D-11FC-1DBD-0E6AD0C07850}"/>
              </a:ext>
            </a:extLst>
          </p:cNvPr>
          <p:cNvSpPr txBox="1"/>
          <p:nvPr/>
        </p:nvSpPr>
        <p:spPr>
          <a:xfrm>
            <a:off x="2237819" y="3787564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Mobility Management Engine (MME)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EB71C-58B7-0A7F-E03B-42A92D228743}"/>
              </a:ext>
            </a:extLst>
          </p:cNvPr>
          <p:cNvSpPr txBox="1"/>
          <p:nvPr/>
        </p:nvSpPr>
        <p:spPr>
          <a:xfrm>
            <a:off x="2237819" y="5298863"/>
            <a:ext cx="787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Home Subscriber Server (HSS)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44958-327C-6662-6D2D-1CCC6BA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A76-FA40-2143-B0E4-7BAE823DAADD}" type="datetime3">
              <a:rPr lang="en-US" smtClean="0"/>
              <a:t>26 April 2023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7403C-676D-C5E0-B177-B51B37421EDA}"/>
              </a:ext>
            </a:extLst>
          </p:cNvPr>
          <p:cNvSpPr/>
          <p:nvPr/>
        </p:nvSpPr>
        <p:spPr>
          <a:xfrm>
            <a:off x="2346960" y="4579478"/>
            <a:ext cx="9267144" cy="7395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Core</a:t>
            </a:r>
          </a:p>
        </p:txBody>
      </p:sp>
      <p:pic>
        <p:nvPicPr>
          <p:cNvPr id="15" name="Graphic 14" descr="Earth globe: Americas with solid fill">
            <a:extLst>
              <a:ext uri="{FF2B5EF4-FFF2-40B4-BE49-F238E27FC236}">
                <a16:creationId xmlns:a16="http://schemas.microsoft.com/office/drawing/2014/main" id="{37DA5925-D9BC-0944-C782-EE2A269F5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99" y="3286455"/>
            <a:ext cx="1639419" cy="1639419"/>
          </a:xfrm>
          <a:prstGeom prst="rect">
            <a:avLst/>
          </a:prstGeom>
        </p:spPr>
      </p:pic>
      <p:pic>
        <p:nvPicPr>
          <p:cNvPr id="16" name="Graphic 15" descr="Work from home Wi-Fi with solid fill">
            <a:extLst>
              <a:ext uri="{FF2B5EF4-FFF2-40B4-BE49-F238E27FC236}">
                <a16:creationId xmlns:a16="http://schemas.microsoft.com/office/drawing/2014/main" id="{53FC8412-16E7-CCB3-E5E5-E5CB9EF8A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668" y="4949261"/>
            <a:ext cx="1277679" cy="1277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1B03AB-85F7-A02A-5D3E-6DC3B487F306}"/>
              </a:ext>
            </a:extLst>
          </p:cNvPr>
          <p:cNvSpPr/>
          <p:nvPr/>
        </p:nvSpPr>
        <p:spPr>
          <a:xfrm>
            <a:off x="2346960" y="2984151"/>
            <a:ext cx="9267144" cy="739567"/>
          </a:xfrm>
          <a:prstGeom prst="rect">
            <a:avLst/>
          </a:prstGeom>
          <a:solidFill>
            <a:srgbClr val="F2391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Base Station/Radio (</a:t>
            </a:r>
            <a:r>
              <a:rPr lang="en-US" err="1"/>
              <a:t>eNB</a:t>
            </a:r>
            <a:r>
              <a:rPr lang="en-US"/>
              <a:t>/ng-</a:t>
            </a:r>
            <a:r>
              <a:rPr lang="en-US" err="1"/>
              <a:t>eNB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419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221CD-C39E-A1CB-EE85-D8989C0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 of Packet Core</a:t>
            </a:r>
          </a:p>
          <a:p>
            <a:r>
              <a:rPr lang="en-US"/>
              <a:t>Owned by home carrier</a:t>
            </a:r>
          </a:p>
          <a:p>
            <a:r>
              <a:rPr lang="en-US"/>
              <a:t>Stores data about customers and SIM cards</a:t>
            </a:r>
          </a:p>
          <a:p>
            <a:r>
              <a:rPr lang="en-US"/>
              <a:t>Manages authentication, QoS, Billing, etc.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324100" y="32673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Home Subscriber Server (HSS)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F6F9-E38E-63BC-6EA5-C9562A4B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AAA-75A5-2840-BC28-54A1D29A3902}" type="datetime3">
              <a:rPr lang="en-US" smtClean="0"/>
              <a:t>26 April 2023</a:t>
            </a:fld>
            <a:endParaRPr lang="en-US"/>
          </a:p>
        </p:txBody>
      </p:sp>
      <p:pic>
        <p:nvPicPr>
          <p:cNvPr id="6" name="Graphic 5" descr="Work from home Wi-Fi with solid fill">
            <a:extLst>
              <a:ext uri="{FF2B5EF4-FFF2-40B4-BE49-F238E27FC236}">
                <a16:creationId xmlns:a16="http://schemas.microsoft.com/office/drawing/2014/main" id="{AC7E6747-093E-E54A-BE0B-22014F9A7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5260" y="-19715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1" y="1536699"/>
            <a:ext cx="2187019" cy="2187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209800" y="739566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SIM Card (SIM)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C768-1A62-4546-94F8-5E4AAF9757A4}"/>
              </a:ext>
            </a:extLst>
          </p:cNvPr>
          <p:cNvSpPr txBox="1"/>
          <p:nvPr/>
        </p:nvSpPr>
        <p:spPr>
          <a:xfrm>
            <a:off x="2209800" y="227626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User Endpoint (UE)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86C3-9C0D-11FC-1DBD-0E6AD0C07850}"/>
              </a:ext>
            </a:extLst>
          </p:cNvPr>
          <p:cNvSpPr txBox="1"/>
          <p:nvPr/>
        </p:nvSpPr>
        <p:spPr>
          <a:xfrm>
            <a:off x="2237819" y="3787564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Mobility Management Engine (MME)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EB71C-58B7-0A7F-E03B-42A92D228743}"/>
              </a:ext>
            </a:extLst>
          </p:cNvPr>
          <p:cNvSpPr txBox="1"/>
          <p:nvPr/>
        </p:nvSpPr>
        <p:spPr>
          <a:xfrm>
            <a:off x="2237819" y="5298863"/>
            <a:ext cx="787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Home Subscriber Server (HSS)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7AA9A-17DE-58FB-F84A-9AB40E42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DF37-DAFD-F048-BA09-5FBB503C0304}" type="datetime3">
              <a:rPr lang="en-US" smtClean="0"/>
              <a:t>27 April 2023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5229B-B051-1EE1-4FE5-66D57E5928E7}"/>
              </a:ext>
            </a:extLst>
          </p:cNvPr>
          <p:cNvSpPr/>
          <p:nvPr/>
        </p:nvSpPr>
        <p:spPr>
          <a:xfrm>
            <a:off x="2346960" y="2984151"/>
            <a:ext cx="9267144" cy="739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Base Station/Radio (</a:t>
            </a:r>
            <a:r>
              <a:rPr lang="en-US" err="1"/>
              <a:t>eNB</a:t>
            </a:r>
            <a:r>
              <a:rPr lang="en-US"/>
              <a:t>/ng-</a:t>
            </a:r>
            <a:r>
              <a:rPr lang="en-US" err="1"/>
              <a:t>eNB</a:t>
            </a:r>
            <a:r>
              <a:rPr lang="en-US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A0D14-3D8D-5AE4-AD7B-7877A2562345}"/>
              </a:ext>
            </a:extLst>
          </p:cNvPr>
          <p:cNvSpPr/>
          <p:nvPr/>
        </p:nvSpPr>
        <p:spPr>
          <a:xfrm>
            <a:off x="2346960" y="4579478"/>
            <a:ext cx="9267144" cy="7395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Core</a:t>
            </a:r>
          </a:p>
        </p:txBody>
      </p:sp>
      <p:pic>
        <p:nvPicPr>
          <p:cNvPr id="15" name="Graphic 14" descr="Earth globe: Americas with solid fill">
            <a:extLst>
              <a:ext uri="{FF2B5EF4-FFF2-40B4-BE49-F238E27FC236}">
                <a16:creationId xmlns:a16="http://schemas.microsoft.com/office/drawing/2014/main" id="{35C0316F-DF84-146E-41F1-9C844E8CE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99" y="3286455"/>
            <a:ext cx="1639419" cy="1639419"/>
          </a:xfrm>
          <a:prstGeom prst="rect">
            <a:avLst/>
          </a:prstGeom>
        </p:spPr>
      </p:pic>
      <p:pic>
        <p:nvPicPr>
          <p:cNvPr id="16" name="Graphic 15" descr="Work from home Wi-Fi with solid fill">
            <a:extLst>
              <a:ext uri="{FF2B5EF4-FFF2-40B4-BE49-F238E27FC236}">
                <a16:creationId xmlns:a16="http://schemas.microsoft.com/office/drawing/2014/main" id="{FED0C318-7CCE-102B-D671-EB592E486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668" y="4949261"/>
            <a:ext cx="1277679" cy="1277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3FC85-1239-6749-39BF-D78E462FCDF1}"/>
              </a:ext>
            </a:extLst>
          </p:cNvPr>
          <p:cNvSpPr/>
          <p:nvPr/>
        </p:nvSpPr>
        <p:spPr>
          <a:xfrm>
            <a:off x="12455799" y="-29029"/>
            <a:ext cx="84407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52707-299F-16F4-57B5-F87CC637EFD8}"/>
              </a:ext>
            </a:extLst>
          </p:cNvPr>
          <p:cNvSpPr/>
          <p:nvPr/>
        </p:nvSpPr>
        <p:spPr>
          <a:xfrm>
            <a:off x="12302798" y="-14515"/>
            <a:ext cx="84407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E2B06-5975-F6FA-CA9F-9B31D7447696}"/>
              </a:ext>
            </a:extLst>
          </p:cNvPr>
          <p:cNvSpPr txBox="1"/>
          <p:nvPr/>
        </p:nvSpPr>
        <p:spPr>
          <a:xfrm>
            <a:off x="12269666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AAA</a:t>
            </a:r>
          </a:p>
        </p:txBody>
      </p:sp>
    </p:spTree>
    <p:extLst>
      <p:ext uri="{BB962C8B-B14F-4D97-AF65-F5344CB8AC3E}">
        <p14:creationId xmlns:p14="http://schemas.microsoft.com/office/powerpoint/2010/main" val="25916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A6E68D-9853-7579-127B-14AA3939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12192000" cy="9686466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09D3F51-7DF3-3E70-EDB5-4C6E5D9FB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9825" y="3082991"/>
            <a:ext cx="1085849" cy="5514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7E24D21-0F23-9FFA-8F7B-53152B084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67700" y="4029075"/>
            <a:ext cx="914400" cy="914400"/>
          </a:xfrm>
          <a:prstGeom prst="rect">
            <a:avLst/>
          </a:prstGeom>
        </p:spPr>
      </p:pic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7F64E7A9-DAB5-3204-EC42-ACEF36A9B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86800" y="3691371"/>
            <a:ext cx="1638300" cy="50885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A331D4A-3E00-D105-A181-2902C053E8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081837" y="1312701"/>
            <a:ext cx="4200525" cy="2362795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BAE920D0-149C-45E7-08F9-309FA20110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903206" y="3315200"/>
            <a:ext cx="1610105" cy="79315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6755E1-D91E-746F-F515-5E449152FB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730463" y="2788107"/>
            <a:ext cx="2184312" cy="4951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586DB2-C1F8-CB30-0AFE-82BDB71634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276061" y="5741986"/>
            <a:ext cx="763042" cy="866247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DE04BC-9E32-AD77-AA88-37DDC523E9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9333" y1="46349" x2="38500" y2="44762"/>
                        <a14:foregroundMark x1="36000" y1="44444" x2="34500" y2="56825"/>
                        <a14:foregroundMark x1="34500" y1="56825" x2="39167" y2="54603"/>
                        <a14:foregroundMark x1="42333" y1="44127" x2="42167" y2="55238"/>
                        <a14:foregroundMark x1="48333" y1="55238" x2="45333" y2="53016"/>
                        <a14:foregroundMark x1="52333" y1="50794" x2="52000" y2="49206"/>
                        <a14:foregroundMark x1="57833" y1="55873" x2="59833" y2="50476"/>
                        <a14:foregroundMark x1="58000" y1="56825" x2="59833" y2="57778"/>
                        <a14:foregroundMark x1="59167" y1="39683" x2="59167" y2="40635"/>
                        <a14:foregroundMark x1="63833" y1="41587" x2="65000" y2="40952"/>
                        <a14:foregroundMark x1="66000" y1="51111" x2="67333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2053061" y="4801842"/>
            <a:ext cx="4035143" cy="2118450"/>
          </a:xfrm>
          <a:prstGeom prst="rect">
            <a:avLst/>
          </a:prstGeom>
        </p:spPr>
      </p:pic>
      <p:pic>
        <p:nvPicPr>
          <p:cNvPr id="29" name="Picture 28" descr="A red circle with a white circ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C8D7789A-ECFF-A5E9-9F2F-F031CF9332C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5000" t="4630" r="5000" b="4688"/>
          <a:stretch/>
        </p:blipFill>
        <p:spPr>
          <a:xfrm>
            <a:off x="6010221" y="4185237"/>
            <a:ext cx="1505056" cy="1516475"/>
          </a:xfrm>
          <a:prstGeom prst="ellipse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942DE9C-E2D1-4B06-C1F4-5DC74E537D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58" b="89814" l="9847" r="94679">
                        <a14:foregroundMark x1="26850" y1="82913" x2="32844" y2="74918"/>
                        <a14:foregroundMark x1="47768" y1="72289" x2="46239" y2="53560"/>
                        <a14:foregroundMark x1="91070" y1="37459" x2="91070" y2="40197"/>
                        <a14:foregroundMark x1="43242" y1="19058" x2="43242" y2="19058"/>
                        <a14:foregroundMark x1="43242" y1="19058" x2="43242" y2="19058"/>
                        <a14:foregroundMark x1="53028" y1="34173" x2="53028" y2="34173"/>
                        <a14:foregroundMark x1="90031" y1="38335" x2="93761" y2="43593"/>
                        <a14:foregroundMark x1="89725" y1="77985" x2="94679" y2="69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7241382" y="4135934"/>
            <a:ext cx="806494" cy="45035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6AE39C2-00BC-9AAE-BE17-CBBC420007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234245" y="4967688"/>
            <a:ext cx="1809388" cy="629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5B767-1D75-5BE1-D015-2A7BE70C6C92}"/>
              </a:ext>
            </a:extLst>
          </p:cNvPr>
          <p:cNvSpPr txBox="1"/>
          <p:nvPr/>
        </p:nvSpPr>
        <p:spPr>
          <a:xfrm>
            <a:off x="0" y="-29029"/>
            <a:ext cx="403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© OpenStreetMap Contributors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E3447-C985-4B2F-DFA7-026D9F31FD7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524" b="94286" l="1040" r="97505">
                        <a14:foregroundMark x1="10187" y1="56190" x2="10811" y2="64762"/>
                        <a14:foregroundMark x1="3950" y1="91429" x2="1247" y2="79048"/>
                        <a14:foregroundMark x1="21622" y1="46667" x2="19127" y2="57143"/>
                        <a14:foregroundMark x1="36798" y1="53333" x2="36798" y2="53333"/>
                        <a14:foregroundMark x1="48233" y1="49524" x2="48233" y2="49524"/>
                        <a14:foregroundMark x1="86279" y1="61905" x2="86279" y2="61905"/>
                        <a14:foregroundMark x1="86486" y1="65714" x2="87318" y2="74286"/>
                        <a14:foregroundMark x1="97713" y1="65714" x2="96881" y2="77143"/>
                        <a14:foregroundMark x1="81289" y1="94286" x2="81081" y2="80000"/>
                        <a14:backgroundMark x1="4782" y1="20952" x2="4782" y2="20952"/>
                        <a14:backgroundMark x1="5405" y1="20000" x2="3534" y2="20952"/>
                        <a14:backgroundMark x1="6445" y1="22857" x2="3742" y2="24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7514" y="3657010"/>
            <a:ext cx="1332870" cy="288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1039CA-A37C-9C74-990B-4E20A01542BF}"/>
              </a:ext>
            </a:extLst>
          </p:cNvPr>
          <p:cNvSpPr/>
          <p:nvPr/>
        </p:nvSpPr>
        <p:spPr>
          <a:xfrm>
            <a:off x="-8603282" y="-1"/>
            <a:ext cx="20940363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CD069-D79F-3A19-CBFD-C79BC7781A5A}"/>
              </a:ext>
            </a:extLst>
          </p:cNvPr>
          <p:cNvSpPr/>
          <p:nvPr/>
        </p:nvSpPr>
        <p:spPr>
          <a:xfrm>
            <a:off x="-633046" y="0"/>
            <a:ext cx="13020252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62999-BB5A-7E79-DD15-EDD052B7BE1D}"/>
              </a:ext>
            </a:extLst>
          </p:cNvPr>
          <p:cNvSpPr txBox="1"/>
          <p:nvPr/>
        </p:nvSpPr>
        <p:spPr>
          <a:xfrm>
            <a:off x="1531327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AAA</a:t>
            </a:r>
          </a:p>
        </p:txBody>
      </p:sp>
    </p:spTree>
    <p:extLst>
      <p:ext uri="{BB962C8B-B14F-4D97-AF65-F5344CB8AC3E}">
        <p14:creationId xmlns:p14="http://schemas.microsoft.com/office/powerpoint/2010/main" val="3626745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800" advTm="250">
        <p159:morph option="byObject"/>
      </p:transition>
    </mc:Choice>
    <mc:Fallback>
      <p:transition spd="slow" advTm="25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C4D0AD-3CA5-83BC-6E14-0085E2FB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vs Authorization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E5D28-AA6E-1E6D-CCC0-32BE836A5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462602-88D0-DD79-6C9C-82777D829E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Who is a SIM card assigned to?</a:t>
            </a:r>
          </a:p>
          <a:p>
            <a:r>
              <a:rPr lang="en-US"/>
              <a:t>Is this a legitimate device?</a:t>
            </a:r>
          </a:p>
          <a:p>
            <a:r>
              <a:rPr lang="en-US"/>
              <a:t>Is this device on a legitimate network?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2C1DF7-FFCC-7162-BA12-1BFBF489E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Authorization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C2B531-65EC-1DD2-0F3B-3603E31FF2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Is a user allowed to roam on this network?</a:t>
            </a:r>
          </a:p>
          <a:p>
            <a:r>
              <a:rPr lang="en-US"/>
              <a:t>Can a user access certain carrier resources?</a:t>
            </a:r>
          </a:p>
          <a:p>
            <a:r>
              <a:rPr lang="en-US"/>
              <a:t>What QoS should this device expect?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C08BE-ECCF-876E-2E1A-0936A5BC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D02D-6ADE-C44D-836C-3B802709362C}" type="datetime3">
              <a:rPr lang="en-US" smtClean="0"/>
              <a:t>27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4D274-F485-4A68-D6DF-ED409C76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89C93-9674-9C0B-8EE6-29941E75491E}"/>
              </a:ext>
            </a:extLst>
          </p:cNvPr>
          <p:cNvSpPr/>
          <p:nvPr/>
        </p:nvSpPr>
        <p:spPr>
          <a:xfrm>
            <a:off x="-644116" y="-14515"/>
            <a:ext cx="231095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64DFD2-12BB-E075-E1D0-9D713A8B48CD}"/>
              </a:ext>
            </a:extLst>
          </p:cNvPr>
          <p:cNvSpPr/>
          <p:nvPr/>
        </p:nvSpPr>
        <p:spPr>
          <a:xfrm>
            <a:off x="-243009" y="-14515"/>
            <a:ext cx="154744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25573-D605-3FAD-18D1-0B7EC18C4A65}"/>
              </a:ext>
            </a:extLst>
          </p:cNvPr>
          <p:cNvSpPr txBox="1"/>
          <p:nvPr/>
        </p:nvSpPr>
        <p:spPr>
          <a:xfrm>
            <a:off x="-9413337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AAA</a:t>
            </a:r>
          </a:p>
        </p:txBody>
      </p:sp>
    </p:spTree>
    <p:extLst>
      <p:ext uri="{BB962C8B-B14F-4D97-AF65-F5344CB8AC3E}">
        <p14:creationId xmlns:p14="http://schemas.microsoft.com/office/powerpoint/2010/main" val="2644639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A400-065F-C5AF-1A26-13ADB04D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Authentication and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6DE52-48D6-9C16-EB64-57D10A5C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Challenge/Response</a:t>
            </a:r>
          </a:p>
          <a:p>
            <a:r>
              <a:rPr lang="en-US"/>
              <a:t>SIM/UE initiates a connection to MME</a:t>
            </a:r>
          </a:p>
          <a:p>
            <a:r>
              <a:rPr lang="en-US"/>
              <a:t>MME forwards SIM data to HSS</a:t>
            </a:r>
          </a:p>
          <a:p>
            <a:r>
              <a:rPr lang="en-US"/>
              <a:t>HSS gives a random value to the SIM, and tells MME what to expect as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A7729-627E-BDEA-9624-F17A9D42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818F-AED3-EB84-2912-96EF6235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35907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2E54-627C-6549-7A97-A587F184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B162-E1FD-906B-12DA-4455C9B6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8056-0BEC-CA06-F641-3206C38A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E534C7-A83D-2B77-9D25-FC09CFFDE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Root is stored on HSS and derived on SIM</a:t>
            </a:r>
          </a:p>
          <a:p>
            <a:r>
              <a:rPr lang="en-US"/>
              <a:t>Derive down</a:t>
            </a:r>
          </a:p>
          <a:p>
            <a:r>
              <a:rPr lang="en-US"/>
              <a:t>Limit scope</a:t>
            </a:r>
          </a:p>
          <a:p>
            <a:pPr lvl="1"/>
            <a:r>
              <a:rPr lang="en-US"/>
              <a:t>Add parameter at each step, cannot reverse upwards</a:t>
            </a:r>
          </a:p>
          <a:p>
            <a:r>
              <a:rPr lang="en-US"/>
              <a:t>HSS is a relay</a:t>
            </a:r>
          </a:p>
        </p:txBody>
      </p:sp>
    </p:spTree>
    <p:extLst>
      <p:ext uri="{BB962C8B-B14F-4D97-AF65-F5344CB8AC3E}">
        <p14:creationId xmlns:p14="http://schemas.microsoft.com/office/powerpoint/2010/main" val="30695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2E54-627C-6549-7A97-A587F184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B162-E1FD-906B-12DA-4455C9B6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8056-0BEC-CA06-F641-3206C38A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E534C7-A83D-2B77-9D25-FC09CFFDE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 is stored on SIM</a:t>
            </a:r>
          </a:p>
          <a:p>
            <a:r>
              <a:rPr lang="en-US"/>
              <a:t>Cipher Key, Integrity Key on HSS</a:t>
            </a:r>
          </a:p>
          <a:p>
            <a:pPr lvl="1"/>
            <a:r>
              <a:rPr lang="en-US">
                <a:solidFill>
                  <a:schemeClr val="accent6"/>
                </a:solidFill>
              </a:rPr>
              <a:t>Derivation is Carrier-Specific</a:t>
            </a:r>
          </a:p>
          <a:p>
            <a:r>
              <a:rPr lang="en-US"/>
              <a:t>K</a:t>
            </a:r>
            <a:r>
              <a:rPr lang="en-US" baseline="-25000"/>
              <a:t>ASME</a:t>
            </a:r>
            <a:r>
              <a:rPr lang="en-US"/>
              <a:t> is per SN/SEQ, on MME</a:t>
            </a:r>
            <a:endParaRPr lang="en-US" baseline="-25000"/>
          </a:p>
          <a:p>
            <a:r>
              <a:rPr lang="en-US" err="1"/>
              <a:t>K</a:t>
            </a:r>
            <a:r>
              <a:rPr lang="en-US" baseline="-25000" err="1"/>
              <a:t>eNB</a:t>
            </a:r>
            <a:r>
              <a:rPr lang="en-US"/>
              <a:t> adds COUNT, at </a:t>
            </a:r>
            <a:r>
              <a:rPr lang="en-US" err="1"/>
              <a:t>eNodeB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1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55CC-CDC3-6E27-A2D1-00419B55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7587-A0F6-F3F4-B05A-D48B481D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drove mobile network design?</a:t>
            </a:r>
          </a:p>
          <a:p>
            <a:r>
              <a:rPr lang="en-US"/>
              <a:t>How does authentication/ authorization happen?</a:t>
            </a:r>
          </a:p>
          <a:p>
            <a:r>
              <a:rPr lang="en-US"/>
              <a:t>How does transport-layer security work?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4DD5-AD35-0F7A-D034-EC4D0DE3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EF9E-1129-39A2-1D18-179960D3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10971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7975-E71D-A4C6-2100-336F1F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Minimize Computation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9EBD-5C2E-BED3-810C-B81C2EF5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D0E1-E05B-D5A1-45A0-8661286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DEFDDCB-5AB6-D379-CCCF-2F7FB266AABB}"/>
              </a:ext>
            </a:extLst>
          </p:cNvPr>
          <p:cNvSpPr/>
          <p:nvPr/>
        </p:nvSpPr>
        <p:spPr>
          <a:xfrm>
            <a:off x="4915327" y="2837403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E34525-FAE7-D680-7F1A-DBB1890754A4}"/>
              </a:ext>
            </a:extLst>
          </p:cNvPr>
          <p:cNvSpPr/>
          <p:nvPr/>
        </p:nvSpPr>
        <p:spPr>
          <a:xfrm>
            <a:off x="6276225" y="357808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DF8FDAE-F82B-2068-FCC3-CF8AB1C422BB}"/>
              </a:ext>
            </a:extLst>
          </p:cNvPr>
          <p:cNvSpPr/>
          <p:nvPr/>
        </p:nvSpPr>
        <p:spPr>
          <a:xfrm>
            <a:off x="4919809" y="432773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F314A38-D00F-C328-0C64-2F93F9901E7A}"/>
              </a:ext>
            </a:extLst>
          </p:cNvPr>
          <p:cNvSpPr/>
          <p:nvPr/>
        </p:nvSpPr>
        <p:spPr>
          <a:xfrm>
            <a:off x="2203580" y="285469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80B873-C2EA-B7D6-D5D1-16D453AD9AD9}"/>
              </a:ext>
            </a:extLst>
          </p:cNvPr>
          <p:cNvSpPr/>
          <p:nvPr/>
        </p:nvSpPr>
        <p:spPr>
          <a:xfrm>
            <a:off x="3564478" y="3595379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AED614B-DD83-5C17-0FD4-D907C494BD86}"/>
              </a:ext>
            </a:extLst>
          </p:cNvPr>
          <p:cNvSpPr/>
          <p:nvPr/>
        </p:nvSpPr>
        <p:spPr>
          <a:xfrm>
            <a:off x="2208062" y="434502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3ED04A5-EF71-BF5A-4E81-EDC5219DD730}"/>
              </a:ext>
            </a:extLst>
          </p:cNvPr>
          <p:cNvSpPr/>
          <p:nvPr/>
        </p:nvSpPr>
        <p:spPr>
          <a:xfrm>
            <a:off x="3554429" y="210504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ADF1B4D-6EB4-D6E8-DC84-A3424C4CA018}"/>
              </a:ext>
            </a:extLst>
          </p:cNvPr>
          <p:cNvSpPr/>
          <p:nvPr/>
        </p:nvSpPr>
        <p:spPr>
          <a:xfrm>
            <a:off x="838200" y="63200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E2964D-9B66-0A09-8781-17A7B3B2EBE8}"/>
              </a:ext>
            </a:extLst>
          </p:cNvPr>
          <p:cNvSpPr/>
          <p:nvPr/>
        </p:nvSpPr>
        <p:spPr>
          <a:xfrm>
            <a:off x="2199098" y="1372691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4C9B411-6855-DFFF-CADA-18989981BBF3}"/>
              </a:ext>
            </a:extLst>
          </p:cNvPr>
          <p:cNvSpPr/>
          <p:nvPr/>
        </p:nvSpPr>
        <p:spPr>
          <a:xfrm>
            <a:off x="842682" y="2122339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F79DC8D3-C0EF-4989-A753-902A44F8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219" y="38615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7975-E71D-A4C6-2100-336F1F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Minimize Computation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9EBD-5C2E-BED3-810C-B81C2EF5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D0E1-E05B-D5A1-45A0-8661286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DEFDDCB-5AB6-D379-CCCF-2F7FB266AABB}"/>
              </a:ext>
            </a:extLst>
          </p:cNvPr>
          <p:cNvSpPr/>
          <p:nvPr/>
        </p:nvSpPr>
        <p:spPr>
          <a:xfrm>
            <a:off x="4915327" y="2837403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E34525-FAE7-D680-7F1A-DBB1890754A4}"/>
              </a:ext>
            </a:extLst>
          </p:cNvPr>
          <p:cNvSpPr/>
          <p:nvPr/>
        </p:nvSpPr>
        <p:spPr>
          <a:xfrm>
            <a:off x="6276225" y="357808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DF8FDAE-F82B-2068-FCC3-CF8AB1C422BB}"/>
              </a:ext>
            </a:extLst>
          </p:cNvPr>
          <p:cNvSpPr/>
          <p:nvPr/>
        </p:nvSpPr>
        <p:spPr>
          <a:xfrm>
            <a:off x="4919809" y="432773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F314A38-D00F-C328-0C64-2F93F9901E7A}"/>
              </a:ext>
            </a:extLst>
          </p:cNvPr>
          <p:cNvSpPr/>
          <p:nvPr/>
        </p:nvSpPr>
        <p:spPr>
          <a:xfrm>
            <a:off x="2203580" y="285469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80B873-C2EA-B7D6-D5D1-16D453AD9AD9}"/>
              </a:ext>
            </a:extLst>
          </p:cNvPr>
          <p:cNvSpPr/>
          <p:nvPr/>
        </p:nvSpPr>
        <p:spPr>
          <a:xfrm>
            <a:off x="3564478" y="3595379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AED614B-DD83-5C17-0FD4-D907C494BD86}"/>
              </a:ext>
            </a:extLst>
          </p:cNvPr>
          <p:cNvSpPr/>
          <p:nvPr/>
        </p:nvSpPr>
        <p:spPr>
          <a:xfrm>
            <a:off x="2208062" y="434502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3ED04A5-EF71-BF5A-4E81-EDC5219DD730}"/>
              </a:ext>
            </a:extLst>
          </p:cNvPr>
          <p:cNvSpPr/>
          <p:nvPr/>
        </p:nvSpPr>
        <p:spPr>
          <a:xfrm>
            <a:off x="3554429" y="210504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ADF1B4D-6EB4-D6E8-DC84-A3424C4CA018}"/>
              </a:ext>
            </a:extLst>
          </p:cNvPr>
          <p:cNvSpPr/>
          <p:nvPr/>
        </p:nvSpPr>
        <p:spPr>
          <a:xfrm>
            <a:off x="838200" y="63200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E2964D-9B66-0A09-8781-17A7B3B2EBE8}"/>
              </a:ext>
            </a:extLst>
          </p:cNvPr>
          <p:cNvSpPr/>
          <p:nvPr/>
        </p:nvSpPr>
        <p:spPr>
          <a:xfrm>
            <a:off x="2199098" y="1372691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4C9B411-6855-DFFF-CADA-18989981BBF3}"/>
              </a:ext>
            </a:extLst>
          </p:cNvPr>
          <p:cNvSpPr/>
          <p:nvPr/>
        </p:nvSpPr>
        <p:spPr>
          <a:xfrm>
            <a:off x="842682" y="2122339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F79DC8D3-C0EF-4989-A753-902A44F8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215" y="4628511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D7CA4-7EC8-EF8C-4AAA-36086E1A191F}"/>
              </a:ext>
            </a:extLst>
          </p:cNvPr>
          <p:cNvSpPr/>
          <p:nvPr/>
        </p:nvSpPr>
        <p:spPr>
          <a:xfrm>
            <a:off x="8250621" y="1"/>
            <a:ext cx="3941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Change </a:t>
            </a:r>
            <a:r>
              <a:rPr lang="en-US" sz="2400" err="1">
                <a:solidFill>
                  <a:schemeClr val="accent1"/>
                </a:solidFill>
              </a:rPr>
              <a:t>eNodeB</a:t>
            </a:r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CK, IK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SEQ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K</a:t>
            </a:r>
            <a:r>
              <a:rPr lang="en-US" sz="2000" baseline="-25000">
                <a:solidFill>
                  <a:schemeClr val="accent4"/>
                </a:solidFill>
              </a:rPr>
              <a:t>ASME</a:t>
            </a:r>
            <a:endParaRPr lang="en-US" sz="2000">
              <a:solidFill>
                <a:schemeClr val="accent4"/>
              </a:solidFill>
            </a:endParaRPr>
          </a:p>
          <a:p>
            <a:pPr algn="ctr"/>
            <a:r>
              <a:rPr lang="en-US" sz="2000" err="1">
                <a:solidFill>
                  <a:schemeClr val="accent5"/>
                </a:solidFill>
              </a:rPr>
              <a:t>K</a:t>
            </a:r>
            <a:r>
              <a:rPr lang="en-US" sz="2000" baseline="-25000" err="1">
                <a:solidFill>
                  <a:schemeClr val="accent5"/>
                </a:solidFill>
              </a:rPr>
              <a:t>eNB</a:t>
            </a:r>
            <a:endParaRPr lang="en-US" sz="2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49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7975-E71D-A4C6-2100-336F1F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Minimize Computation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9EBD-5C2E-BED3-810C-B81C2EF5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D0E1-E05B-D5A1-45A0-8661286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DEFDDCB-5AB6-D379-CCCF-2F7FB266AABB}"/>
              </a:ext>
            </a:extLst>
          </p:cNvPr>
          <p:cNvSpPr/>
          <p:nvPr/>
        </p:nvSpPr>
        <p:spPr>
          <a:xfrm>
            <a:off x="4915327" y="2837403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E34525-FAE7-D680-7F1A-DBB1890754A4}"/>
              </a:ext>
            </a:extLst>
          </p:cNvPr>
          <p:cNvSpPr/>
          <p:nvPr/>
        </p:nvSpPr>
        <p:spPr>
          <a:xfrm>
            <a:off x="6276225" y="357808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DF8FDAE-F82B-2068-FCC3-CF8AB1C422BB}"/>
              </a:ext>
            </a:extLst>
          </p:cNvPr>
          <p:cNvSpPr/>
          <p:nvPr/>
        </p:nvSpPr>
        <p:spPr>
          <a:xfrm>
            <a:off x="4919809" y="432773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F314A38-D00F-C328-0C64-2F93F9901E7A}"/>
              </a:ext>
            </a:extLst>
          </p:cNvPr>
          <p:cNvSpPr/>
          <p:nvPr/>
        </p:nvSpPr>
        <p:spPr>
          <a:xfrm>
            <a:off x="2203580" y="285469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80B873-C2EA-B7D6-D5D1-16D453AD9AD9}"/>
              </a:ext>
            </a:extLst>
          </p:cNvPr>
          <p:cNvSpPr/>
          <p:nvPr/>
        </p:nvSpPr>
        <p:spPr>
          <a:xfrm>
            <a:off x="3564478" y="3595379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AED614B-DD83-5C17-0FD4-D907C494BD86}"/>
              </a:ext>
            </a:extLst>
          </p:cNvPr>
          <p:cNvSpPr/>
          <p:nvPr/>
        </p:nvSpPr>
        <p:spPr>
          <a:xfrm>
            <a:off x="2208062" y="434502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3ED04A5-EF71-BF5A-4E81-EDC5219DD730}"/>
              </a:ext>
            </a:extLst>
          </p:cNvPr>
          <p:cNvSpPr/>
          <p:nvPr/>
        </p:nvSpPr>
        <p:spPr>
          <a:xfrm>
            <a:off x="3554429" y="210504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ADF1B4D-6EB4-D6E8-DC84-A3424C4CA018}"/>
              </a:ext>
            </a:extLst>
          </p:cNvPr>
          <p:cNvSpPr/>
          <p:nvPr/>
        </p:nvSpPr>
        <p:spPr>
          <a:xfrm>
            <a:off x="838200" y="63200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E2964D-9B66-0A09-8781-17A7B3B2EBE8}"/>
              </a:ext>
            </a:extLst>
          </p:cNvPr>
          <p:cNvSpPr/>
          <p:nvPr/>
        </p:nvSpPr>
        <p:spPr>
          <a:xfrm>
            <a:off x="2199098" y="1372691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4C9B411-6855-DFFF-CADA-18989981BBF3}"/>
              </a:ext>
            </a:extLst>
          </p:cNvPr>
          <p:cNvSpPr/>
          <p:nvPr/>
        </p:nvSpPr>
        <p:spPr>
          <a:xfrm>
            <a:off x="842682" y="2122339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F79DC8D3-C0EF-4989-A753-902A44F8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6472" y="3870535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D7CA4-7EC8-EF8C-4AAA-36086E1A191F}"/>
              </a:ext>
            </a:extLst>
          </p:cNvPr>
          <p:cNvSpPr/>
          <p:nvPr/>
        </p:nvSpPr>
        <p:spPr>
          <a:xfrm>
            <a:off x="8250621" y="1"/>
            <a:ext cx="3941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Change MME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CK, IK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SEQ</a:t>
            </a:r>
          </a:p>
          <a:p>
            <a:pPr algn="ctr"/>
            <a:r>
              <a:rPr lang="en-US" sz="2000">
                <a:solidFill>
                  <a:schemeClr val="accent5"/>
                </a:solidFill>
              </a:rPr>
              <a:t>K</a:t>
            </a:r>
            <a:r>
              <a:rPr lang="en-US" sz="2000" baseline="-25000">
                <a:solidFill>
                  <a:schemeClr val="accent5"/>
                </a:solidFill>
              </a:rPr>
              <a:t>ASME</a:t>
            </a:r>
            <a:endParaRPr lang="en-US" sz="2000">
              <a:solidFill>
                <a:schemeClr val="accent5"/>
              </a:solidFill>
            </a:endParaRPr>
          </a:p>
          <a:p>
            <a:pPr algn="ctr"/>
            <a:r>
              <a:rPr lang="en-US" sz="2000" err="1">
                <a:solidFill>
                  <a:schemeClr val="accent5"/>
                </a:solidFill>
              </a:rPr>
              <a:t>K</a:t>
            </a:r>
            <a:r>
              <a:rPr lang="en-US" sz="2000" baseline="-25000" err="1">
                <a:solidFill>
                  <a:schemeClr val="accent5"/>
                </a:solidFill>
              </a:rPr>
              <a:t>eNB</a:t>
            </a:r>
            <a:endParaRPr lang="en-US" sz="2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1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7975-E71D-A4C6-2100-336F1F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Minimize Computation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9EBD-5C2E-BED3-810C-B81C2EF5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D0E1-E05B-D5A1-45A0-8661286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DEFDDCB-5AB6-D379-CCCF-2F7FB266AABB}"/>
              </a:ext>
            </a:extLst>
          </p:cNvPr>
          <p:cNvSpPr/>
          <p:nvPr/>
        </p:nvSpPr>
        <p:spPr>
          <a:xfrm>
            <a:off x="4915327" y="2837403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E34525-FAE7-D680-7F1A-DBB1890754A4}"/>
              </a:ext>
            </a:extLst>
          </p:cNvPr>
          <p:cNvSpPr/>
          <p:nvPr/>
        </p:nvSpPr>
        <p:spPr>
          <a:xfrm>
            <a:off x="6276225" y="357808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DF8FDAE-F82B-2068-FCC3-CF8AB1C422BB}"/>
              </a:ext>
            </a:extLst>
          </p:cNvPr>
          <p:cNvSpPr/>
          <p:nvPr/>
        </p:nvSpPr>
        <p:spPr>
          <a:xfrm>
            <a:off x="4919809" y="432773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F314A38-D00F-C328-0C64-2F93F9901E7A}"/>
              </a:ext>
            </a:extLst>
          </p:cNvPr>
          <p:cNvSpPr/>
          <p:nvPr/>
        </p:nvSpPr>
        <p:spPr>
          <a:xfrm>
            <a:off x="2203580" y="2854695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80B873-C2EA-B7D6-D5D1-16D453AD9AD9}"/>
              </a:ext>
            </a:extLst>
          </p:cNvPr>
          <p:cNvSpPr/>
          <p:nvPr/>
        </p:nvSpPr>
        <p:spPr>
          <a:xfrm>
            <a:off x="3564478" y="3595379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AED614B-DD83-5C17-0FD4-D907C494BD86}"/>
              </a:ext>
            </a:extLst>
          </p:cNvPr>
          <p:cNvSpPr/>
          <p:nvPr/>
        </p:nvSpPr>
        <p:spPr>
          <a:xfrm>
            <a:off x="2208062" y="4345027"/>
            <a:ext cx="1718388" cy="1481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3ED04A5-EF71-BF5A-4E81-EDC5219DD730}"/>
              </a:ext>
            </a:extLst>
          </p:cNvPr>
          <p:cNvSpPr/>
          <p:nvPr/>
        </p:nvSpPr>
        <p:spPr>
          <a:xfrm>
            <a:off x="3554429" y="210504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ADF1B4D-6EB4-D6E8-DC84-A3424C4CA018}"/>
              </a:ext>
            </a:extLst>
          </p:cNvPr>
          <p:cNvSpPr/>
          <p:nvPr/>
        </p:nvSpPr>
        <p:spPr>
          <a:xfrm>
            <a:off x="838200" y="632007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E2964D-9B66-0A09-8781-17A7B3B2EBE8}"/>
              </a:ext>
            </a:extLst>
          </p:cNvPr>
          <p:cNvSpPr/>
          <p:nvPr/>
        </p:nvSpPr>
        <p:spPr>
          <a:xfrm>
            <a:off x="2199098" y="1372691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4C9B411-6855-DFFF-CADA-18989981BBF3}"/>
              </a:ext>
            </a:extLst>
          </p:cNvPr>
          <p:cNvSpPr/>
          <p:nvPr/>
        </p:nvSpPr>
        <p:spPr>
          <a:xfrm>
            <a:off x="842682" y="2122339"/>
            <a:ext cx="1718388" cy="148136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F79DC8D3-C0EF-4989-A753-902A44F8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965" y="2380203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D7CA4-7EC8-EF8C-4AAA-36086E1A191F}"/>
              </a:ext>
            </a:extLst>
          </p:cNvPr>
          <p:cNvSpPr/>
          <p:nvPr/>
        </p:nvSpPr>
        <p:spPr>
          <a:xfrm>
            <a:off x="8250621" y="1"/>
            <a:ext cx="39413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Change SN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en-US" sz="2000">
                <a:solidFill>
                  <a:schemeClr val="accent4"/>
                </a:solidFill>
              </a:rPr>
              <a:t>CK, IK</a:t>
            </a:r>
          </a:p>
          <a:p>
            <a:pPr algn="ctr"/>
            <a:r>
              <a:rPr lang="en-US" sz="2000">
                <a:solidFill>
                  <a:schemeClr val="accent5"/>
                </a:solidFill>
              </a:rPr>
              <a:t>SEQ</a:t>
            </a:r>
          </a:p>
          <a:p>
            <a:pPr algn="ctr"/>
            <a:r>
              <a:rPr lang="en-US" sz="2000">
                <a:solidFill>
                  <a:schemeClr val="accent5"/>
                </a:solidFill>
              </a:rPr>
              <a:t>K</a:t>
            </a:r>
            <a:r>
              <a:rPr lang="en-US" sz="2000" baseline="-25000">
                <a:solidFill>
                  <a:schemeClr val="accent5"/>
                </a:solidFill>
              </a:rPr>
              <a:t>ASME</a:t>
            </a:r>
            <a:endParaRPr lang="en-US" sz="2000">
              <a:solidFill>
                <a:schemeClr val="accent5"/>
              </a:solidFill>
            </a:endParaRPr>
          </a:p>
          <a:p>
            <a:pPr algn="ctr"/>
            <a:r>
              <a:rPr lang="en-US" sz="2000" err="1">
                <a:solidFill>
                  <a:schemeClr val="accent5"/>
                </a:solidFill>
              </a:rPr>
              <a:t>K</a:t>
            </a:r>
            <a:r>
              <a:rPr lang="en-US" sz="2000" baseline="-25000" err="1">
                <a:solidFill>
                  <a:schemeClr val="accent5"/>
                </a:solidFill>
              </a:rPr>
              <a:t>eNB</a:t>
            </a:r>
            <a:endParaRPr lang="en-US" sz="2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1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8C8D-4D41-8F5B-A0B2-693543E4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5"/>
                </a:solidFill>
              </a:rPr>
              <a:t>Opportunities for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3DDD-654B-5A0F-CD6C-1C6F77DE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Incorrect MAC</a:t>
            </a:r>
          </a:p>
          <a:p>
            <a:r>
              <a:rPr lang="en-US"/>
              <a:t>SEQ Synchronization Failure</a:t>
            </a:r>
          </a:p>
          <a:p>
            <a:r>
              <a:rPr lang="en-US"/>
              <a:t>Incorrect AV type</a:t>
            </a:r>
          </a:p>
          <a:p>
            <a:r>
              <a:rPr lang="en-US"/>
              <a:t>Invalid Authentication </a:t>
            </a:r>
            <a:r>
              <a:rPr lang="en-US">
                <a:solidFill>
                  <a:schemeClr val="accent5"/>
                </a:solidFill>
              </a:rPr>
              <a:t>(XRES ≠ RES)</a:t>
            </a:r>
          </a:p>
          <a:p>
            <a:r>
              <a:rPr lang="en-US"/>
              <a:t>Retransmission of (RAND, AUTN)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42E42-2058-C47B-D74D-1B29125A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CA88-F4BE-6C49-AF61-FE853FB03EE1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FB61-A736-20BF-D2D9-C3A6B62E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612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EE-265E-5357-8C1C-49B4D518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Evolution Over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EDFF3-11A7-75EC-404A-780FD301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2DA60-B919-F373-0089-7A3150F6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FC2AD-2943-F22F-0BEE-5412F161E976}"/>
              </a:ext>
            </a:extLst>
          </p:cNvPr>
          <p:cNvSpPr/>
          <p:nvPr/>
        </p:nvSpPr>
        <p:spPr>
          <a:xfrm>
            <a:off x="1619693" y="5422604"/>
            <a:ext cx="8952614" cy="54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2G (GSM/GPRS): </a:t>
            </a:r>
            <a:r>
              <a:rPr lang="en-US">
                <a:solidFill>
                  <a:schemeClr val="accent1"/>
                </a:solidFill>
              </a:rPr>
              <a:t>Phone Authenticated by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A27FD-FAAB-4012-251A-89A65621BFB1}"/>
              </a:ext>
            </a:extLst>
          </p:cNvPr>
          <p:cNvSpPr/>
          <p:nvPr/>
        </p:nvSpPr>
        <p:spPr>
          <a:xfrm>
            <a:off x="1619693" y="4684600"/>
            <a:ext cx="8952614" cy="54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3G (UMTS/CDMA2000): </a:t>
            </a:r>
            <a:r>
              <a:rPr lang="en-US">
                <a:solidFill>
                  <a:schemeClr val="accent1"/>
                </a:solidFill>
              </a:rPr>
              <a:t>Mutual Authentication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BDB8B-C510-BE9A-21BE-8071CFBC8D1F}"/>
              </a:ext>
            </a:extLst>
          </p:cNvPr>
          <p:cNvSpPr/>
          <p:nvPr/>
        </p:nvSpPr>
        <p:spPr>
          <a:xfrm>
            <a:off x="1619693" y="3946596"/>
            <a:ext cx="8952614" cy="54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4G (LTE): </a:t>
            </a:r>
            <a:r>
              <a:rPr lang="en-US">
                <a:solidFill>
                  <a:schemeClr val="accent1"/>
                </a:solidFill>
              </a:rPr>
              <a:t>Serving-Network-Specific Keys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3D6CC-C587-1938-53AE-20006C3E4724}"/>
              </a:ext>
            </a:extLst>
          </p:cNvPr>
          <p:cNvSpPr/>
          <p:nvPr/>
        </p:nvSpPr>
        <p:spPr>
          <a:xfrm>
            <a:off x="1619693" y="3208592"/>
            <a:ext cx="8952614" cy="54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5G: </a:t>
            </a:r>
            <a:r>
              <a:rPr lang="en-US">
                <a:solidFill>
                  <a:schemeClr val="accent1"/>
                </a:solidFill>
              </a:rPr>
              <a:t>Authenticate with Home Network</a:t>
            </a:r>
          </a:p>
        </p:txBody>
      </p:sp>
    </p:spTree>
    <p:extLst>
      <p:ext uri="{BB962C8B-B14F-4D97-AF65-F5344CB8AC3E}">
        <p14:creationId xmlns:p14="http://schemas.microsoft.com/office/powerpoint/2010/main" val="27662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EE-265E-5357-8C1C-49B4D518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Downgrade Attack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EDFF3-11A7-75EC-404A-780FD301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2DA60-B919-F373-0089-7A3150F6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FC2AD-2943-F22F-0BEE-5412F161E976}"/>
              </a:ext>
            </a:extLst>
          </p:cNvPr>
          <p:cNvSpPr/>
          <p:nvPr/>
        </p:nvSpPr>
        <p:spPr>
          <a:xfrm>
            <a:off x="3234733" y="5422604"/>
            <a:ext cx="8952614" cy="54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2G (GSM/GPRS): </a:t>
            </a:r>
            <a:r>
              <a:rPr lang="en-US">
                <a:solidFill>
                  <a:schemeClr val="accent1"/>
                </a:solidFill>
              </a:rPr>
              <a:t>Phone Authenticated by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A27FD-FAAB-4012-251A-89A65621BFB1}"/>
              </a:ext>
            </a:extLst>
          </p:cNvPr>
          <p:cNvSpPr/>
          <p:nvPr/>
        </p:nvSpPr>
        <p:spPr>
          <a:xfrm>
            <a:off x="3234733" y="4684600"/>
            <a:ext cx="8952614" cy="5422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3G (UMTS/CDMA2000): </a:t>
            </a:r>
            <a:r>
              <a:rPr lang="en-US">
                <a:solidFill>
                  <a:schemeClr val="accent5"/>
                </a:solidFill>
              </a:rPr>
              <a:t>Mutual Authentication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BDB8B-C510-BE9A-21BE-8071CFBC8D1F}"/>
              </a:ext>
            </a:extLst>
          </p:cNvPr>
          <p:cNvSpPr/>
          <p:nvPr/>
        </p:nvSpPr>
        <p:spPr>
          <a:xfrm>
            <a:off x="3234733" y="3946596"/>
            <a:ext cx="8952614" cy="5422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4G (LTE): </a:t>
            </a:r>
            <a:r>
              <a:rPr lang="en-US">
                <a:solidFill>
                  <a:schemeClr val="accent5"/>
                </a:solidFill>
              </a:rPr>
              <a:t>Serving-Network-Specific Keys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3D6CC-C587-1938-53AE-20006C3E4724}"/>
              </a:ext>
            </a:extLst>
          </p:cNvPr>
          <p:cNvSpPr/>
          <p:nvPr/>
        </p:nvSpPr>
        <p:spPr>
          <a:xfrm>
            <a:off x="3234733" y="3208592"/>
            <a:ext cx="8952614" cy="5422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5G: </a:t>
            </a:r>
            <a:r>
              <a:rPr lang="en-US">
                <a:solidFill>
                  <a:schemeClr val="accent5"/>
                </a:solidFill>
              </a:rPr>
              <a:t>Authenticate with Home Network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0B83C78-2692-69AE-295F-A4D4924C8721}"/>
              </a:ext>
            </a:extLst>
          </p:cNvPr>
          <p:cNvSpPr/>
          <p:nvPr/>
        </p:nvSpPr>
        <p:spPr>
          <a:xfrm>
            <a:off x="101930" y="3208592"/>
            <a:ext cx="3021280" cy="2756273"/>
          </a:xfrm>
          <a:prstGeom prst="downArrow">
            <a:avLst>
              <a:gd name="adj1" fmla="val 50000"/>
              <a:gd name="adj2" fmla="val 21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Broadcast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2G at super strong signal</a:t>
            </a:r>
          </a:p>
        </p:txBody>
      </p:sp>
    </p:spTree>
    <p:extLst>
      <p:ext uri="{BB962C8B-B14F-4D97-AF65-F5344CB8AC3E}">
        <p14:creationId xmlns:p14="http://schemas.microsoft.com/office/powerpoint/2010/main" val="274692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92DC-2DFA-A6E9-BDDE-DADC7AC3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Components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861B9-A950-EE29-E3BB-DEE6355D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089-10C6-7D4F-A3D2-922467ABEDDC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3604C-E369-9CD9-2531-8924C640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20983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56A27-D4F1-841A-8E64-CFDFE4AA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9182-2608-C248-9529-597C95D8DB5A}" type="datetime3">
              <a:rPr lang="en-US" smtClean="0"/>
              <a:t>26 April 2023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79" y="2335490"/>
            <a:ext cx="2187019" cy="2187019"/>
          </a:xfrm>
          <a:prstGeom prst="rect">
            <a:avLst/>
          </a:prstGeom>
        </p:spPr>
      </p:pic>
      <p:pic>
        <p:nvPicPr>
          <p:cNvPr id="15" name="Graphic 14" descr="Earth globe: Americas with solid fill">
            <a:extLst>
              <a:ext uri="{FF2B5EF4-FFF2-40B4-BE49-F238E27FC236}">
                <a16:creationId xmlns:a16="http://schemas.microsoft.com/office/drawing/2014/main" id="{414E4AEA-90CF-AB75-1131-A33B1B0E1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8906" y="4162125"/>
            <a:ext cx="1639419" cy="1639419"/>
          </a:xfrm>
          <a:prstGeom prst="rect">
            <a:avLst/>
          </a:prstGeom>
        </p:spPr>
      </p:pic>
      <p:pic>
        <p:nvPicPr>
          <p:cNvPr id="16" name="Graphic 15" descr="Work from home Wi-Fi with solid fill">
            <a:extLst>
              <a:ext uri="{FF2B5EF4-FFF2-40B4-BE49-F238E27FC236}">
                <a16:creationId xmlns:a16="http://schemas.microsoft.com/office/drawing/2014/main" id="{CF3DE8B1-008A-2F1F-E142-FE8E4835D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6291" y="4342996"/>
            <a:ext cx="1277679" cy="1277679"/>
          </a:xfrm>
          <a:prstGeom prst="rect">
            <a:avLst/>
          </a:prstGeom>
        </p:spPr>
      </p:pic>
      <p:pic>
        <p:nvPicPr>
          <p:cNvPr id="7" name="Graphic 6" descr="Cell Tower with solid fill">
            <a:extLst>
              <a:ext uri="{FF2B5EF4-FFF2-40B4-BE49-F238E27FC236}">
                <a16:creationId xmlns:a16="http://schemas.microsoft.com/office/drawing/2014/main" id="{054BCE82-DAA2-3848-CB28-88EBD5543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7859" y="2609290"/>
            <a:ext cx="1639418" cy="16394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0FC069-8709-91CA-736B-832B85D151BF}"/>
              </a:ext>
            </a:extLst>
          </p:cNvPr>
          <p:cNvSpPr/>
          <p:nvPr/>
        </p:nvSpPr>
        <p:spPr>
          <a:xfrm>
            <a:off x="4438051" y="1056456"/>
            <a:ext cx="2361127" cy="1211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SGW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4AA18-3A2C-03BC-D0A5-62DAF946F6CA}"/>
              </a:ext>
            </a:extLst>
          </p:cNvPr>
          <p:cNvSpPr/>
          <p:nvPr/>
        </p:nvSpPr>
        <p:spPr>
          <a:xfrm>
            <a:off x="7304566" y="1056455"/>
            <a:ext cx="2361127" cy="1211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PGW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58BE-D7F1-A035-3BDD-D589ADFED34D}"/>
              </a:ext>
            </a:extLst>
          </p:cNvPr>
          <p:cNvSpPr/>
          <p:nvPr/>
        </p:nvSpPr>
        <p:spPr>
          <a:xfrm>
            <a:off x="10863743" y="1056455"/>
            <a:ext cx="1328257" cy="121128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5"/>
                </a:solidFill>
              </a:rPr>
              <a:t>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E0606-2BD9-4F3A-21BC-BFBF9F02646C}"/>
              </a:ext>
            </a:extLst>
          </p:cNvPr>
          <p:cNvSpPr/>
          <p:nvPr/>
        </p:nvSpPr>
        <p:spPr>
          <a:xfrm>
            <a:off x="10234569" y="4248708"/>
            <a:ext cx="1957431" cy="1211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1"/>
                </a:solidFill>
              </a:rPr>
              <a:t>Control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C5C46-B2AB-4D3A-B6FE-B24FA3B2D8ED}"/>
              </a:ext>
            </a:extLst>
          </p:cNvPr>
          <p:cNvSpPr txBox="1"/>
          <p:nvPr/>
        </p:nvSpPr>
        <p:spPr>
          <a:xfrm>
            <a:off x="4603752" y="687123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Serving 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C9AEF2-47CD-54B8-1E4F-EEC3A6286022}"/>
              </a:ext>
            </a:extLst>
          </p:cNvPr>
          <p:cNvSpPr txBox="1"/>
          <p:nvPr/>
        </p:nvSpPr>
        <p:spPr>
          <a:xfrm>
            <a:off x="7553623" y="68712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Home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1C5E4-1725-9AAF-AF1E-318791B922F5}"/>
              </a:ext>
            </a:extLst>
          </p:cNvPr>
          <p:cNvSpPr txBox="1"/>
          <p:nvPr/>
        </p:nvSpPr>
        <p:spPr>
          <a:xfrm>
            <a:off x="5268196" y="5801545"/>
            <a:ext cx="70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C169B-863A-14E8-9E9C-3B83AE6415FB}"/>
              </a:ext>
            </a:extLst>
          </p:cNvPr>
          <p:cNvSpPr txBox="1"/>
          <p:nvPr/>
        </p:nvSpPr>
        <p:spPr>
          <a:xfrm>
            <a:off x="8176389" y="5801545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HSS</a:t>
            </a:r>
          </a:p>
        </p:txBody>
      </p:sp>
      <p:pic>
        <p:nvPicPr>
          <p:cNvPr id="9" name="Graphic 8" descr="Internet Of Things with solid fill">
            <a:extLst>
              <a:ext uri="{FF2B5EF4-FFF2-40B4-BE49-F238E27FC236}">
                <a16:creationId xmlns:a16="http://schemas.microsoft.com/office/drawing/2014/main" id="{B48910C9-93AD-C86B-DA8F-EA0325ABF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7369" y="1749964"/>
            <a:ext cx="914400" cy="914400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73D76C1B-E8EC-0BFC-736D-FC1300F66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7369" y="68712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35EEC-D3DB-0A3C-39CD-7A53A4BA7B84}"/>
              </a:ext>
            </a:extLst>
          </p:cNvPr>
          <p:cNvSpPr txBox="1"/>
          <p:nvPr/>
        </p:nvSpPr>
        <p:spPr>
          <a:xfrm>
            <a:off x="9844077" y="266436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Internet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8CF35-0761-FC1D-4C82-03DDC78C02FB}"/>
              </a:ext>
            </a:extLst>
          </p:cNvPr>
          <p:cNvSpPr txBox="1"/>
          <p:nvPr/>
        </p:nvSpPr>
        <p:spPr>
          <a:xfrm>
            <a:off x="9153188" y="474403"/>
            <a:ext cx="2162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Carrier or Private Services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88FEF-53A0-0F29-E707-087A028A559C}"/>
              </a:ext>
            </a:extLst>
          </p:cNvPr>
          <p:cNvCxnSpPr>
            <a:stCxn id="6" idx="3"/>
          </p:cNvCxnSpPr>
          <p:nvPr/>
        </p:nvCxnSpPr>
        <p:spPr>
          <a:xfrm>
            <a:off x="2203098" y="3429000"/>
            <a:ext cx="834742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D7A12A-0CD8-F021-FBAD-B0186EE0C35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148439" y="4074160"/>
            <a:ext cx="650467" cy="9076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E93FB9-8D36-08CB-D9BF-8118508D43F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6438325" y="4981835"/>
            <a:ext cx="140796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65F86C-D4DF-EC69-B5C4-1C3DEB2F3E7A}"/>
              </a:ext>
            </a:extLst>
          </p:cNvPr>
          <p:cNvCxnSpPr>
            <a:cxnSpLocks/>
            <a:stCxn id="7" idx="0"/>
            <a:endCxn id="17" idx="1"/>
          </p:cNvCxnSpPr>
          <p:nvPr/>
        </p:nvCxnSpPr>
        <p:spPr>
          <a:xfrm flipV="1">
            <a:off x="3637568" y="1662098"/>
            <a:ext cx="800483" cy="947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3470E7-C36B-FAB7-C5B8-CF06F6D764DD}"/>
              </a:ext>
            </a:extLst>
          </p:cNvPr>
          <p:cNvSpPr txBox="1"/>
          <p:nvPr/>
        </p:nvSpPr>
        <p:spPr>
          <a:xfrm>
            <a:off x="2778359" y="4162125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Radio</a:t>
            </a:r>
          </a:p>
          <a:p>
            <a:pPr algn="ctr"/>
            <a:r>
              <a:rPr lang="en-US"/>
              <a:t>Base Station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A3500B-404A-5113-C01D-DAD628F1881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02162" y="1662096"/>
            <a:ext cx="502404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374D38-D44A-3802-A3F5-C6B861C3D14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665693" y="1675743"/>
            <a:ext cx="111676" cy="5314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CD2464-01B7-CCC2-7941-D444C89EE8D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9652840" y="1144323"/>
            <a:ext cx="124529" cy="5428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89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71CB-DB35-867B-FA10-1A7C064B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2721B-2B47-8DC9-8A92-0DD608782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Stratum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7A3B-55F2-3A4A-C1F0-56B606BB5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Layer 2</a:t>
            </a:r>
          </a:p>
          <a:p>
            <a:r>
              <a:rPr lang="en-US"/>
              <a:t>Between UE and Base Station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E1567-9F5D-58E7-642B-880E2CD42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Non-Access Stratum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64D5E-49D1-7A5C-A5A6-5F3DF37D71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Layer 3 </a:t>
            </a:r>
          </a:p>
          <a:p>
            <a:r>
              <a:rPr lang="en-US"/>
              <a:t>Between UE and MME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17FE3-09C8-C67F-AFC3-8E6DB0F6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9FC0-2E4C-4F4D-8962-F3FDFFAB6C0A}" type="datetime3">
              <a:rPr lang="en-US" smtClean="0"/>
              <a:t>26 April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66A87-F7A8-57B7-8A94-BF60A3B7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27814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8A08-2CEB-3574-033F-9D7B6549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Constraints of a Mobile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F1AA-AEF0-55B8-009D-75758A756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Radio roaming</a:t>
            </a:r>
          </a:p>
          <a:p>
            <a:r>
              <a:rPr lang="en-US"/>
              <a:t>Access method and core are independent</a:t>
            </a:r>
          </a:p>
          <a:p>
            <a:r>
              <a:rPr lang="en-US"/>
              <a:t>Billing and QoS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4E4F-7B1D-4493-246D-6B5C4D16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137C-4F10-7549-81A1-F46B463BE597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E5E7-7F66-56C9-4E04-5059BF9C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1133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779D-7EEA-2171-3B1F-52B42CB8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C16D-4298-84D1-0E62-CAEC14B7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Radio Resource Control (RRC) Protocol for signaling</a:t>
            </a:r>
          </a:p>
          <a:p>
            <a:r>
              <a:rPr lang="en-US" sz="2800"/>
              <a:t>Some unencrypted comm before encrypted</a:t>
            </a:r>
          </a:p>
          <a:p>
            <a:r>
              <a:rPr lang="en-US" sz="2800"/>
              <a:t>Packet Data Convergence Protocol for RRC &amp; User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B187-1897-D6BE-86BB-2EE5B008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97542-A789-82B7-F0F3-A8C35BAC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036683-AC56-4EA6-B55D-4BC4DF604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12056"/>
              </p:ext>
            </p:extLst>
          </p:nvPr>
        </p:nvGraphicFramePr>
        <p:xfrm>
          <a:off x="2844800" y="666461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905065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125412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06123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03586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</a:t>
                      </a:r>
                      <a:r>
                        <a:rPr lang="en-US" baseline="-25000" err="1"/>
                        <a:t>RRCint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779D-7EEA-2171-3B1F-52B42CB8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C16D-4298-84D1-0E62-CAEC14B7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communication is integrity checked</a:t>
            </a:r>
          </a:p>
          <a:p>
            <a:r>
              <a:rPr lang="en-US"/>
              <a:t>After establishing algorithm, all communication encrypted</a:t>
            </a:r>
          </a:p>
          <a:p>
            <a:r>
              <a:rPr lang="en-US"/>
              <a:t>Key derived from HSS</a:t>
            </a:r>
          </a:p>
          <a:p>
            <a:r>
              <a:rPr lang="en-US">
                <a:solidFill>
                  <a:schemeClr val="accent4"/>
                </a:solidFill>
              </a:rPr>
              <a:t>IMEI always secret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B187-1897-D6BE-86BB-2EE5B008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97542-A789-82B7-F0F3-A8C35BAC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036683-AC56-4EA6-B55D-4BC4DF604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1904"/>
              </p:ext>
            </p:extLst>
          </p:nvPr>
        </p:nvGraphicFramePr>
        <p:xfrm>
          <a:off x="2967629" y="-999127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905065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125412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06123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03586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</a:t>
                      </a:r>
                      <a:r>
                        <a:rPr lang="en-US" baseline="-25000" err="1"/>
                        <a:t>RRCint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EA14-5B8D-05CA-D127-C5E0FF9B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Algorithm-Independent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60472-207D-4D03-D67E-1ADD8C14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089-10C6-7D4F-A3D2-922467ABEDDC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5CB43-FCCD-CF17-3D71-CF763078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29501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2C9D8-840B-0B58-4498-FE48AFF4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6E44-8DA3-DF4D-8918-BA1BD4E0DD9A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94290-2457-A0DE-C5F6-F69B0167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382915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F50B-275B-7B1F-EF8A-76485B9B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Graveyard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C4686-7546-A9FD-DEED-6B2573B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F32-D0FD-CD48-A8C9-4634D23DAF40}" type="datetime3">
              <a:rPr lang="en-US" smtClean="0"/>
              <a:t>26 April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C7BE8-16D5-63EA-25B9-5AEE0F74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11426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2E54-627C-6549-7A97-A587F184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B162-E1FD-906B-12DA-4455C9B6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8056-0BEC-CA06-F641-3206C38A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3074" name="Picture 2" descr="c7f005">
            <a:extLst>
              <a:ext uri="{FF2B5EF4-FFF2-40B4-BE49-F238E27FC236}">
                <a16:creationId xmlns:a16="http://schemas.microsoft.com/office/drawing/2014/main" id="{3DD98082-04D3-3440-9A43-FD77B34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76" y="774700"/>
            <a:ext cx="73914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4E197-BB08-B40F-A016-D6A0BC0B1059}"/>
              </a:ext>
            </a:extLst>
          </p:cNvPr>
          <p:cNvSpPr txBox="1"/>
          <p:nvPr/>
        </p:nvSpPr>
        <p:spPr>
          <a:xfrm>
            <a:off x="0" y="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©2010 3GPP™</a:t>
            </a:r>
          </a:p>
        </p:txBody>
      </p:sp>
    </p:spTree>
    <p:extLst>
      <p:ext uri="{BB962C8B-B14F-4D97-AF65-F5344CB8AC3E}">
        <p14:creationId xmlns:p14="http://schemas.microsoft.com/office/powerpoint/2010/main" val="4251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4F02-CC72-6644-9FEE-B8654B3A6E13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Attach Request</a:t>
            </a:r>
          </a:p>
          <a:p>
            <a:pPr algn="ctr"/>
            <a:r>
              <a:rPr lang="en-US"/>
              <a:t>PLMN Identity</a:t>
            </a:r>
          </a:p>
          <a:p>
            <a:pPr algn="ctr"/>
            <a:r>
              <a:rPr lang="en-US">
                <a:sym typeface="Wingdings" pitchFamily="2" charset="2"/>
              </a:rPr>
              <a:t>   </a:t>
            </a:r>
            <a:r>
              <a:rPr lang="en-US"/>
              <a:t>MCC</a:t>
            </a:r>
          </a:p>
          <a:p>
            <a:pPr algn="ctr"/>
            <a:r>
              <a:rPr lang="en-US">
                <a:sym typeface="Wingdings" pitchFamily="2" charset="2"/>
              </a:rPr>
              <a:t>   </a:t>
            </a:r>
            <a:r>
              <a:rPr lang="en-US"/>
              <a:t>MNC</a:t>
            </a:r>
          </a:p>
          <a:p>
            <a:pPr algn="ctr"/>
            <a:r>
              <a:rPr lang="en-US">
                <a:sym typeface="Wingdings" pitchFamily="2" charset="2"/>
              </a:rPr>
              <a:t> </a:t>
            </a:r>
            <a:r>
              <a:rPr lang="en-US"/>
              <a:t>Cell ID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30D5F3-3F07-285E-EC65-A7FAE7B50D0D}"/>
              </a:ext>
            </a:extLst>
          </p:cNvPr>
          <p:cNvSpPr/>
          <p:nvPr/>
        </p:nvSpPr>
        <p:spPr>
          <a:xfrm>
            <a:off x="3303309" y="1936752"/>
            <a:ext cx="1866900" cy="533400"/>
          </a:xfrm>
          <a:prstGeom prst="rightArrow">
            <a:avLst/>
          </a:prstGeom>
          <a:solidFill>
            <a:srgbClr val="05D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66836C92-7826-287F-2EDE-D4ECA7954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6F9BCE4A-9F45-23A2-3B99-77A635F82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7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3DB0-93A2-384E-B35D-A216A9684944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AUTH INFO REQ</a:t>
            </a:r>
          </a:p>
          <a:p>
            <a:pPr algn="ctr"/>
            <a:r>
              <a:rPr lang="en-US"/>
              <a:t>IMSI</a:t>
            </a:r>
          </a:p>
          <a:p>
            <a:pPr algn="ctr"/>
            <a:r>
              <a:rPr lang="en-US"/>
              <a:t>Serving Network</a:t>
            </a:r>
          </a:p>
          <a:p>
            <a:pPr algn="ctr"/>
            <a:r>
              <a:rPr lang="en-US" sz="2800" b="1">
                <a:solidFill>
                  <a:schemeClr val="accent1"/>
                </a:solidFill>
              </a:rPr>
              <a:t>Establishes</a:t>
            </a:r>
          </a:p>
          <a:p>
            <a:pPr algn="ctr"/>
            <a:r>
              <a:rPr lang="en-US"/>
              <a:t>A device is legitimate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The serving network is allowed</a:t>
            </a:r>
          </a:p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30D5F3-3F07-285E-EC65-A7FAE7B50D0D}"/>
              </a:ext>
            </a:extLst>
          </p:cNvPr>
          <p:cNvSpPr/>
          <p:nvPr/>
        </p:nvSpPr>
        <p:spPr>
          <a:xfrm>
            <a:off x="5207000" y="1936752"/>
            <a:ext cx="1866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C2E84-B0A0-CD97-A1DD-C1CF6778EFC7}"/>
              </a:ext>
            </a:extLst>
          </p:cNvPr>
          <p:cNvSpPr/>
          <p:nvPr/>
        </p:nvSpPr>
        <p:spPr>
          <a:xfrm>
            <a:off x="6334122" y="2644777"/>
            <a:ext cx="1328265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EPS AV</a:t>
            </a:r>
          </a:p>
        </p:txBody>
      </p:sp>
      <p:pic>
        <p:nvPicPr>
          <p:cNvPr id="9" name="Graphic 8" descr="Earth globe: Americas with solid fill">
            <a:extLst>
              <a:ext uri="{FF2B5EF4-FFF2-40B4-BE49-F238E27FC236}">
                <a16:creationId xmlns:a16="http://schemas.microsoft.com/office/drawing/2014/main" id="{8624373F-38B3-C561-8048-E559AD22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D18195CC-CEC3-7E8F-CA90-9607DDDFE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DDDD-C05B-C058-9B10-E9B9B70B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</a:t>
            </a:r>
            <a:br>
              <a:rPr lang="en-US"/>
            </a:br>
            <a:r>
              <a:rPr lang="en-US" sz="2400"/>
              <a:t>Authentication Vector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2C86-A79F-8859-EF4B-6C8F2856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that is used to authenticate</a:t>
            </a:r>
          </a:p>
          <a:p>
            <a:r>
              <a:rPr lang="en-US"/>
              <a:t>Contains</a:t>
            </a:r>
          </a:p>
          <a:p>
            <a:pPr lvl="1"/>
            <a:r>
              <a:rPr lang="en-US"/>
              <a:t>IMSI</a:t>
            </a:r>
          </a:p>
          <a:p>
            <a:pPr lvl="1"/>
            <a:r>
              <a:rPr lang="en-US"/>
              <a:t>Local Key (K</a:t>
            </a:r>
            <a:r>
              <a:rPr lang="en-US" baseline="-25000"/>
              <a:t>ASME</a:t>
            </a:r>
            <a:r>
              <a:rPr lang="en-US"/>
              <a:t>)</a:t>
            </a:r>
          </a:p>
          <a:p>
            <a:pPr lvl="1"/>
            <a:r>
              <a:rPr lang="en-US"/>
              <a:t>RAND</a:t>
            </a:r>
          </a:p>
          <a:p>
            <a:pPr lvl="1"/>
            <a:r>
              <a:rPr lang="en-US"/>
              <a:t>SEQ (Sequence)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CD962-E14E-8597-9834-8402A170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EBDF-DEB9-C649-96E4-400130CF8AAE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EBC9-4B7C-A8C4-45F0-97ED663E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1279296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902C5-170D-4E03-9342-E5D8A1CA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6E44-8DA3-DF4D-8918-BA1BD4E0DD9A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E2997-A124-A89D-8480-761CFE1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2050" name="Picture 2" descr="c7f002">
            <a:extLst>
              <a:ext uri="{FF2B5EF4-FFF2-40B4-BE49-F238E27FC236}">
                <a16:creationId xmlns:a16="http://schemas.microsoft.com/office/drawing/2014/main" id="{56DFC0DF-5C68-1E93-0291-3BCA87D1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0"/>
            <a:ext cx="6142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DD7E5-5860-54C2-7C0C-52DC6E756288}"/>
              </a:ext>
            </a:extLst>
          </p:cNvPr>
          <p:cNvSpPr txBox="1"/>
          <p:nvPr/>
        </p:nvSpPr>
        <p:spPr>
          <a:xfrm>
            <a:off x="0" y="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©2009 3GPP™</a:t>
            </a:r>
          </a:p>
        </p:txBody>
      </p:sp>
    </p:spTree>
    <p:extLst>
      <p:ext uri="{BB962C8B-B14F-4D97-AF65-F5344CB8AC3E}">
        <p14:creationId xmlns:p14="http://schemas.microsoft.com/office/powerpoint/2010/main" val="33086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A6E68D-9853-7579-127B-14AA3939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12192000" cy="9686466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09D3F51-7DF3-3E70-EDB5-4C6E5D9FB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9825" y="3082991"/>
            <a:ext cx="1085849" cy="5514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7E24D21-0F23-9FFA-8F7B-53152B084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67700" y="4029075"/>
            <a:ext cx="914400" cy="914400"/>
          </a:xfrm>
          <a:prstGeom prst="rect">
            <a:avLst/>
          </a:prstGeom>
        </p:spPr>
      </p:pic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7F64E7A9-DAB5-3204-EC42-ACEF36A9B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86800" y="3691371"/>
            <a:ext cx="1638300" cy="50885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A331D4A-3E00-D105-A181-2902C053E8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081837" y="1312701"/>
            <a:ext cx="4200525" cy="2362795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BAE920D0-149C-45E7-08F9-309FA20110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903206" y="3315200"/>
            <a:ext cx="1610105" cy="79315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6755E1-D91E-746F-F515-5E449152FB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730463" y="2788107"/>
            <a:ext cx="2184312" cy="4951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586DB2-C1F8-CB30-0AFE-82BDB71634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276061" y="5741986"/>
            <a:ext cx="763042" cy="866247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DE04BC-9E32-AD77-AA88-37DDC523E9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9333" y1="46349" x2="38500" y2="44762"/>
                        <a14:foregroundMark x1="36000" y1="44444" x2="34500" y2="56825"/>
                        <a14:foregroundMark x1="34500" y1="56825" x2="39167" y2="54603"/>
                        <a14:foregroundMark x1="42333" y1="44127" x2="42167" y2="55238"/>
                        <a14:foregroundMark x1="48333" y1="55238" x2="45333" y2="53016"/>
                        <a14:foregroundMark x1="52333" y1="50794" x2="52000" y2="49206"/>
                        <a14:foregroundMark x1="57833" y1="55873" x2="59833" y2="50476"/>
                        <a14:foregroundMark x1="58000" y1="56825" x2="59833" y2="57778"/>
                        <a14:foregroundMark x1="59167" y1="39683" x2="59167" y2="40635"/>
                        <a14:foregroundMark x1="63833" y1="41587" x2="65000" y2="40952"/>
                        <a14:foregroundMark x1="66000" y1="51111" x2="67333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2053061" y="4801842"/>
            <a:ext cx="4035143" cy="2118450"/>
          </a:xfrm>
          <a:prstGeom prst="rect">
            <a:avLst/>
          </a:prstGeom>
        </p:spPr>
      </p:pic>
      <p:pic>
        <p:nvPicPr>
          <p:cNvPr id="29" name="Picture 28" descr="A red circle with a white circ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C8D7789A-ECFF-A5E9-9F2F-F031CF9332C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5000" t="4630" r="5000" b="4688"/>
          <a:stretch/>
        </p:blipFill>
        <p:spPr>
          <a:xfrm>
            <a:off x="6010221" y="4185237"/>
            <a:ext cx="1505056" cy="1516475"/>
          </a:xfrm>
          <a:prstGeom prst="ellipse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942DE9C-E2D1-4B06-C1F4-5DC74E537D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58" b="89814" l="9847" r="94679">
                        <a14:foregroundMark x1="26850" y1="82913" x2="32844" y2="74918"/>
                        <a14:foregroundMark x1="47768" y1="72289" x2="46239" y2="53560"/>
                        <a14:foregroundMark x1="91070" y1="37459" x2="91070" y2="40197"/>
                        <a14:foregroundMark x1="43242" y1="19058" x2="43242" y2="19058"/>
                        <a14:foregroundMark x1="43242" y1="19058" x2="43242" y2="19058"/>
                        <a14:foregroundMark x1="53028" y1="34173" x2="53028" y2="34173"/>
                        <a14:foregroundMark x1="90031" y1="38335" x2="93761" y2="43593"/>
                        <a14:foregroundMark x1="89725" y1="77985" x2="94679" y2="69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7241382" y="4135934"/>
            <a:ext cx="806494" cy="45035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6AE39C2-00BC-9AAE-BE17-CBBC420007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234245" y="4967688"/>
            <a:ext cx="1809388" cy="629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5B767-1D75-5BE1-D015-2A7BE70C6C92}"/>
              </a:ext>
            </a:extLst>
          </p:cNvPr>
          <p:cNvSpPr txBox="1"/>
          <p:nvPr/>
        </p:nvSpPr>
        <p:spPr>
          <a:xfrm>
            <a:off x="0" y="-29029"/>
            <a:ext cx="403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© OpenStreetMap Contributors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E3447-C985-4B2F-DFA7-026D9F31FD7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524" b="94286" l="1040" r="97505">
                        <a14:foregroundMark x1="10187" y1="56190" x2="10811" y2="64762"/>
                        <a14:foregroundMark x1="3950" y1="91429" x2="1247" y2="79048"/>
                        <a14:foregroundMark x1="21622" y1="46667" x2="19127" y2="57143"/>
                        <a14:foregroundMark x1="36798" y1="53333" x2="36798" y2="53333"/>
                        <a14:foregroundMark x1="48233" y1="49524" x2="48233" y2="49524"/>
                        <a14:foregroundMark x1="86279" y1="61905" x2="86279" y2="61905"/>
                        <a14:foregroundMark x1="86486" y1="65714" x2="87318" y2="74286"/>
                        <a14:foregroundMark x1="97713" y1="65714" x2="96881" y2="77143"/>
                        <a14:foregroundMark x1="81289" y1="94286" x2="81081" y2="80000"/>
                        <a14:backgroundMark x1="4782" y1="20952" x2="4782" y2="20952"/>
                        <a14:backgroundMark x1="5405" y1="20000" x2="3534" y2="20952"/>
                        <a14:backgroundMark x1="6445" y1="22857" x2="3742" y2="24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7514" y="3657010"/>
            <a:ext cx="1332870" cy="288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B8F149-C1C1-12DD-2225-EC80DD332478}"/>
              </a:ext>
            </a:extLst>
          </p:cNvPr>
          <p:cNvSpPr/>
          <p:nvPr/>
        </p:nvSpPr>
        <p:spPr>
          <a:xfrm>
            <a:off x="12455799" y="-29029"/>
            <a:ext cx="84407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CD069-D79F-3A19-CBFD-C79BC7781A5A}"/>
              </a:ext>
            </a:extLst>
          </p:cNvPr>
          <p:cNvSpPr/>
          <p:nvPr/>
        </p:nvSpPr>
        <p:spPr>
          <a:xfrm>
            <a:off x="12302798" y="-14515"/>
            <a:ext cx="84407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CB913-2EDB-A12D-C462-5BB3834FB350}"/>
              </a:ext>
            </a:extLst>
          </p:cNvPr>
          <p:cNvSpPr txBox="1"/>
          <p:nvPr/>
        </p:nvSpPr>
        <p:spPr>
          <a:xfrm>
            <a:off x="12269666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1525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1684-C121-8F44-8825-A7A2F9371D1E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AUTH INFO Answer</a:t>
            </a:r>
          </a:p>
          <a:p>
            <a:pPr algn="ctr"/>
            <a:r>
              <a:rPr lang="en-US"/>
              <a:t>Random Number (RAND)</a:t>
            </a:r>
          </a:p>
          <a:p>
            <a:pPr algn="ctr"/>
            <a:r>
              <a:rPr lang="en-US"/>
              <a:t>Expected Response (XRES)</a:t>
            </a:r>
          </a:p>
          <a:p>
            <a:pPr algn="ctr"/>
            <a:r>
              <a:rPr lang="en-US"/>
              <a:t>Authentication Vector (AUTN)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C2E84-B0A0-CD97-A1DD-C1CF6778EFC7}"/>
              </a:ext>
            </a:extLst>
          </p:cNvPr>
          <p:cNvSpPr/>
          <p:nvPr/>
        </p:nvSpPr>
        <p:spPr>
          <a:xfrm>
            <a:off x="6334122" y="2644777"/>
            <a:ext cx="1328265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EPS AV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73C997-E52F-7430-9243-B12BECE77F21}"/>
              </a:ext>
            </a:extLst>
          </p:cNvPr>
          <p:cNvSpPr/>
          <p:nvPr/>
        </p:nvSpPr>
        <p:spPr>
          <a:xfrm rot="10800000">
            <a:off x="5207000" y="3358872"/>
            <a:ext cx="1866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EE6194F9-35F5-A640-7215-2E50BA1D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4" name="Graphic 13" descr="Work from home Wi-Fi with solid fill">
            <a:extLst>
              <a:ext uri="{FF2B5EF4-FFF2-40B4-BE49-F238E27FC236}">
                <a16:creationId xmlns:a16="http://schemas.microsoft.com/office/drawing/2014/main" id="{C4E7BDE7-E5D7-5B70-0902-2C45DDAFD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1684-C121-8F44-8825-A7A2F9371D1E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AUTH Req</a:t>
            </a:r>
          </a:p>
          <a:p>
            <a:pPr algn="ctr"/>
            <a:r>
              <a:rPr lang="en-US"/>
              <a:t>Random Number (RAND)</a:t>
            </a:r>
          </a:p>
          <a:p>
            <a:pPr algn="ctr"/>
            <a:r>
              <a:rPr lang="en-US"/>
              <a:t>Authentication Vector (AUTN)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73C997-E52F-7430-9243-B12BECE77F21}"/>
              </a:ext>
            </a:extLst>
          </p:cNvPr>
          <p:cNvSpPr/>
          <p:nvPr/>
        </p:nvSpPr>
        <p:spPr>
          <a:xfrm rot="10800000">
            <a:off x="1092972" y="3358872"/>
            <a:ext cx="411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Earth globe: Americas with solid fill">
            <a:extLst>
              <a:ext uri="{FF2B5EF4-FFF2-40B4-BE49-F238E27FC236}">
                <a16:creationId xmlns:a16="http://schemas.microsoft.com/office/drawing/2014/main" id="{EFA9BBFB-7308-51AF-710D-E6EBA15F1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EA59CEBE-02E9-F7B2-EA1F-1DD1AD6FB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6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1684-C121-8F44-8825-A7A2F9371D1E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AUTH Req</a:t>
            </a:r>
          </a:p>
          <a:p>
            <a:pPr algn="ctr"/>
            <a:r>
              <a:rPr lang="en-US"/>
              <a:t>Random Number (RAND)</a:t>
            </a:r>
          </a:p>
          <a:p>
            <a:pPr algn="ctr"/>
            <a:r>
              <a:rPr lang="en-US"/>
              <a:t>Authentication Vector (AUTN)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73C997-E52F-7430-9243-B12BECE77F21}"/>
              </a:ext>
            </a:extLst>
          </p:cNvPr>
          <p:cNvSpPr/>
          <p:nvPr/>
        </p:nvSpPr>
        <p:spPr>
          <a:xfrm rot="10800000">
            <a:off x="1092972" y="3358872"/>
            <a:ext cx="411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42042-5334-0227-C5B4-7C4A75490ADE}"/>
              </a:ext>
            </a:extLst>
          </p:cNvPr>
          <p:cNvSpPr/>
          <p:nvPr/>
        </p:nvSpPr>
        <p:spPr>
          <a:xfrm>
            <a:off x="0" y="3983723"/>
            <a:ext cx="2743200" cy="1023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Verify AUTN</a:t>
            </a:r>
          </a:p>
          <a:p>
            <a:pPr algn="ctr"/>
            <a:r>
              <a:rPr lang="en-US"/>
              <a:t>Compute RES</a:t>
            </a:r>
          </a:p>
          <a:p>
            <a:pPr algn="ctr"/>
            <a:r>
              <a:rPr lang="en-US"/>
              <a:t>Compute CK and 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664E5-AABB-9B9F-DC57-E3F25A59B63B}"/>
              </a:ext>
            </a:extLst>
          </p:cNvPr>
          <p:cNvSpPr txBox="1"/>
          <p:nvPr/>
        </p:nvSpPr>
        <p:spPr>
          <a:xfrm>
            <a:off x="194835" y="5092191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Cipher Key and Integrity Key</a:t>
            </a:r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2782EE55-CCFE-852B-3004-0D341AD6C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A9F024CE-6028-5578-0397-140047233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3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0865A-5358-D68B-1504-46E17ADA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6E44-8DA3-DF4D-8918-BA1BD4E0DD9A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D3431-15D3-0A38-EA3D-4D7E3148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1026" name="Picture 2" descr="c7f003">
            <a:extLst>
              <a:ext uri="{FF2B5EF4-FFF2-40B4-BE49-F238E27FC236}">
                <a16:creationId xmlns:a16="http://schemas.microsoft.com/office/drawing/2014/main" id="{0512E5AD-B21D-7142-BA7A-8F7CBE65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0"/>
            <a:ext cx="694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29336-C6FB-AF34-B7BA-6077E3B806E1}"/>
              </a:ext>
            </a:extLst>
          </p:cNvPr>
          <p:cNvSpPr txBox="1"/>
          <p:nvPr/>
        </p:nvSpPr>
        <p:spPr>
          <a:xfrm>
            <a:off x="0" y="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©2009 3GPP™</a:t>
            </a:r>
          </a:p>
        </p:txBody>
      </p:sp>
    </p:spTree>
    <p:extLst>
      <p:ext uri="{BB962C8B-B14F-4D97-AF65-F5344CB8AC3E}">
        <p14:creationId xmlns:p14="http://schemas.microsoft.com/office/powerpoint/2010/main" val="26655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1684-C121-8F44-8825-A7A2F9371D1E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RES</a:t>
            </a:r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73C997-E52F-7430-9243-B12BECE77F21}"/>
              </a:ext>
            </a:extLst>
          </p:cNvPr>
          <p:cNvSpPr/>
          <p:nvPr/>
        </p:nvSpPr>
        <p:spPr>
          <a:xfrm>
            <a:off x="1092972" y="3358872"/>
            <a:ext cx="218701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42042-5334-0227-C5B4-7C4A75490ADE}"/>
              </a:ext>
            </a:extLst>
          </p:cNvPr>
          <p:cNvSpPr/>
          <p:nvPr/>
        </p:nvSpPr>
        <p:spPr>
          <a:xfrm>
            <a:off x="1908391" y="4040654"/>
            <a:ext cx="2743200" cy="1023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Compute K</a:t>
            </a:r>
            <a:r>
              <a:rPr lang="en-US" baseline="-25000"/>
              <a:t>ASME</a:t>
            </a:r>
          </a:p>
        </p:txBody>
      </p:sp>
      <p:sp>
        <p:nvSpPr>
          <p:cNvPr id="11" name="Arrow: Right 8">
            <a:extLst>
              <a:ext uri="{FF2B5EF4-FFF2-40B4-BE49-F238E27FC236}">
                <a16:creationId xmlns:a16="http://schemas.microsoft.com/office/drawing/2014/main" id="{7AC482D4-E399-BA08-D42E-430329675C3E}"/>
              </a:ext>
            </a:extLst>
          </p:cNvPr>
          <p:cNvSpPr/>
          <p:nvPr/>
        </p:nvSpPr>
        <p:spPr>
          <a:xfrm>
            <a:off x="3326090" y="3358872"/>
            <a:ext cx="189905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2A3960C3-F06C-AB4E-A4D6-5F73473F6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9BF565B0-EFC7-3872-16EB-7D36277B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CC42-9107-B300-6C02-63FA738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1684-C121-8F44-8825-A7A2F9371D1E}" type="datetime3">
              <a:rPr lang="en-US" smtClean="0"/>
              <a:t>26 April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-1"/>
            <a:ext cx="2187019" cy="218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D9803-07B9-F700-ABCA-739C776B40BD}"/>
              </a:ext>
            </a:extLst>
          </p:cNvPr>
          <p:cNvSpPr/>
          <p:nvPr/>
        </p:nvSpPr>
        <p:spPr>
          <a:xfrm>
            <a:off x="7708900" y="0"/>
            <a:ext cx="44831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RES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42042-5334-0227-C5B4-7C4A75490ADE}"/>
              </a:ext>
            </a:extLst>
          </p:cNvPr>
          <p:cNvSpPr/>
          <p:nvPr/>
        </p:nvSpPr>
        <p:spPr>
          <a:xfrm>
            <a:off x="3853543" y="4040655"/>
            <a:ext cx="2743200" cy="1023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Compare Expected RES (XRES) and RES</a:t>
            </a:r>
            <a:endParaRPr lang="en-US" baseline="-25000"/>
          </a:p>
        </p:txBody>
      </p:sp>
      <p:sp>
        <p:nvSpPr>
          <p:cNvPr id="11" name="Arrow: Right 8">
            <a:extLst>
              <a:ext uri="{FF2B5EF4-FFF2-40B4-BE49-F238E27FC236}">
                <a16:creationId xmlns:a16="http://schemas.microsoft.com/office/drawing/2014/main" id="{7AC482D4-E399-BA08-D42E-430329675C3E}"/>
              </a:ext>
            </a:extLst>
          </p:cNvPr>
          <p:cNvSpPr/>
          <p:nvPr/>
        </p:nvSpPr>
        <p:spPr>
          <a:xfrm>
            <a:off x="3326090" y="3358872"/>
            <a:ext cx="189905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8907F7AE-AAD8-7CEC-B63B-EEEC19E13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7972" y="297333"/>
            <a:ext cx="1639419" cy="1639419"/>
          </a:xfrm>
          <a:prstGeom prst="rect">
            <a:avLst/>
          </a:prstGeom>
        </p:spPr>
      </p:pic>
      <p:pic>
        <p:nvPicPr>
          <p:cNvPr id="13" name="Graphic 12" descr="Work from home Wi-Fi with solid fill">
            <a:extLst>
              <a:ext uri="{FF2B5EF4-FFF2-40B4-BE49-F238E27FC236}">
                <a16:creationId xmlns:a16="http://schemas.microsoft.com/office/drawing/2014/main" id="{5E49D603-B263-AD10-B97D-4AE83EB98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9415" y="478202"/>
            <a:ext cx="1277679" cy="1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AA2A-8206-A626-835F-03B73C80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(SQN)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AC01-44D1-9E69-EE1A-296239FF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Radios are unreliable</a:t>
            </a:r>
          </a:p>
          <a:p>
            <a:r>
              <a:rPr lang="en-US"/>
              <a:t>No SQN can be used twice</a:t>
            </a:r>
          </a:p>
          <a:p>
            <a:pPr lvl="1"/>
            <a:r>
              <a:rPr lang="en-US"/>
              <a:t>Once AUTN has been verified, will not accept same SQN with different AUTN</a:t>
            </a:r>
          </a:p>
          <a:p>
            <a:r>
              <a:rPr lang="en-US"/>
              <a:t>Must allow for out-of-order</a:t>
            </a:r>
          </a:p>
          <a:p>
            <a:pPr lvl="1"/>
            <a:r>
              <a:rPr lang="en-US"/>
              <a:t>Reject on time elapsed or large gap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8FE07-B4CE-64FF-0A96-546FDAAA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CA8E-2DAB-CD44-82E8-B859387C3F9C}" type="datetime3">
              <a:rPr lang="en-US" smtClean="0"/>
              <a:t>26 April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C58DF-DE20-F70B-0FC6-C8B48AFB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</p:spTree>
    <p:extLst>
      <p:ext uri="{BB962C8B-B14F-4D97-AF65-F5344CB8AC3E}">
        <p14:creationId xmlns:p14="http://schemas.microsoft.com/office/powerpoint/2010/main" val="24844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5B767-1D75-5BE1-D015-2A7BE70C6C92}"/>
              </a:ext>
            </a:extLst>
          </p:cNvPr>
          <p:cNvSpPr txBox="1"/>
          <p:nvPr/>
        </p:nvSpPr>
        <p:spPr>
          <a:xfrm>
            <a:off x="0" y="-29029"/>
            <a:ext cx="403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© OpenStreetMap Contributors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039CA-A37C-9C74-990B-4E20A01542BF}"/>
              </a:ext>
            </a:extLst>
          </p:cNvPr>
          <p:cNvSpPr/>
          <p:nvPr/>
        </p:nvSpPr>
        <p:spPr>
          <a:xfrm>
            <a:off x="-8384362" y="0"/>
            <a:ext cx="20940363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CD069-D79F-3A19-CBFD-C79BC7781A5A}"/>
              </a:ext>
            </a:extLst>
          </p:cNvPr>
          <p:cNvSpPr/>
          <p:nvPr/>
        </p:nvSpPr>
        <p:spPr>
          <a:xfrm>
            <a:off x="-414126" y="1"/>
            <a:ext cx="13020252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62999-BB5A-7E79-DD15-EDD052B7BE1D}"/>
              </a:ext>
            </a:extLst>
          </p:cNvPr>
          <p:cNvSpPr txBox="1"/>
          <p:nvPr/>
        </p:nvSpPr>
        <p:spPr>
          <a:xfrm>
            <a:off x="1531327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68943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800" advTm="250">
        <p159:morph option="byObject"/>
      </p:transition>
    </mc:Choice>
    <mc:Fallback>
      <p:transition spd="slow" advTm="2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1" y="1536699"/>
            <a:ext cx="2187019" cy="2187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209800" y="739566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SIM Card (SIM)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C768-1A62-4546-94F8-5E4AAF9757A4}"/>
              </a:ext>
            </a:extLst>
          </p:cNvPr>
          <p:cNvSpPr txBox="1"/>
          <p:nvPr/>
        </p:nvSpPr>
        <p:spPr>
          <a:xfrm>
            <a:off x="2209800" y="227626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User Endpoint (UE)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86C3-9C0D-11FC-1DBD-0E6AD0C07850}"/>
              </a:ext>
            </a:extLst>
          </p:cNvPr>
          <p:cNvSpPr txBox="1"/>
          <p:nvPr/>
        </p:nvSpPr>
        <p:spPr>
          <a:xfrm>
            <a:off x="2237819" y="3787564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Mobility Management Engine (MME)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EB71C-58B7-0A7F-E03B-42A92D228743}"/>
              </a:ext>
            </a:extLst>
          </p:cNvPr>
          <p:cNvSpPr txBox="1"/>
          <p:nvPr/>
        </p:nvSpPr>
        <p:spPr>
          <a:xfrm>
            <a:off x="2237819" y="5298863"/>
            <a:ext cx="787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Home Subscriber Server (HSS)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0ADA7-3CBD-400B-79C5-E09C4124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8855-6D74-1D44-A318-B14EDA4FE7B3}" type="datetime3">
              <a:rPr lang="en-US" smtClean="0"/>
              <a:t>27 April 2023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1E0FB-7463-AF78-87FD-256B649200BB}"/>
              </a:ext>
            </a:extLst>
          </p:cNvPr>
          <p:cNvSpPr/>
          <p:nvPr/>
        </p:nvSpPr>
        <p:spPr>
          <a:xfrm>
            <a:off x="2346960" y="2984151"/>
            <a:ext cx="9267144" cy="739567"/>
          </a:xfrm>
          <a:prstGeom prst="rect">
            <a:avLst/>
          </a:prstGeom>
          <a:solidFill>
            <a:srgbClr val="F2391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Base Station/Radio (</a:t>
            </a:r>
            <a:r>
              <a:rPr lang="en-US" err="1"/>
              <a:t>eNB</a:t>
            </a:r>
            <a:r>
              <a:rPr lang="en-US"/>
              <a:t>/ng-</a:t>
            </a:r>
            <a:r>
              <a:rPr lang="en-US" err="1"/>
              <a:t>eNB</a:t>
            </a:r>
            <a:r>
              <a:rPr lang="en-US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78E00-B6EE-DAC8-2079-FD401E03E4DC}"/>
              </a:ext>
            </a:extLst>
          </p:cNvPr>
          <p:cNvSpPr/>
          <p:nvPr/>
        </p:nvSpPr>
        <p:spPr>
          <a:xfrm>
            <a:off x="2346960" y="4579478"/>
            <a:ext cx="9267144" cy="7395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Core</a:t>
            </a:r>
          </a:p>
        </p:txBody>
      </p:sp>
      <p:pic>
        <p:nvPicPr>
          <p:cNvPr id="16" name="Graphic 15" descr="Earth globe: Americas with solid fill">
            <a:extLst>
              <a:ext uri="{FF2B5EF4-FFF2-40B4-BE49-F238E27FC236}">
                <a16:creationId xmlns:a16="http://schemas.microsoft.com/office/drawing/2014/main" id="{DF752F86-63B4-132C-32CC-E9760139C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99" y="3286455"/>
            <a:ext cx="1639419" cy="1639419"/>
          </a:xfrm>
          <a:prstGeom prst="rect">
            <a:avLst/>
          </a:prstGeom>
        </p:spPr>
      </p:pic>
      <p:pic>
        <p:nvPicPr>
          <p:cNvPr id="18" name="Graphic 17" descr="Work from home Wi-Fi with solid fill">
            <a:extLst>
              <a:ext uri="{FF2B5EF4-FFF2-40B4-BE49-F238E27FC236}">
                <a16:creationId xmlns:a16="http://schemas.microsoft.com/office/drawing/2014/main" id="{4015DC62-F77E-F4AA-3FA9-B41E4DBB0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668" y="4949261"/>
            <a:ext cx="1277679" cy="1277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053C0-AE6C-DB78-2A07-75A2055E84CE}"/>
              </a:ext>
            </a:extLst>
          </p:cNvPr>
          <p:cNvSpPr/>
          <p:nvPr/>
        </p:nvSpPr>
        <p:spPr>
          <a:xfrm>
            <a:off x="-644116" y="-14515"/>
            <a:ext cx="231095" cy="6887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5ACFAD-D57F-86D5-40DE-89EC479C7D1C}"/>
              </a:ext>
            </a:extLst>
          </p:cNvPr>
          <p:cNvSpPr/>
          <p:nvPr/>
        </p:nvSpPr>
        <p:spPr>
          <a:xfrm>
            <a:off x="-243009" y="-14515"/>
            <a:ext cx="154744" cy="6887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EF4DF-1F71-2A16-B9A1-F8EDFF62334F}"/>
              </a:ext>
            </a:extLst>
          </p:cNvPr>
          <p:cNvSpPr txBox="1"/>
          <p:nvPr/>
        </p:nvSpPr>
        <p:spPr>
          <a:xfrm>
            <a:off x="-9413337" y="2705725"/>
            <a:ext cx="9129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969216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221CD-C39E-A1CB-EE85-D8989C0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Chip for Network Authentication</a:t>
            </a:r>
          </a:p>
          <a:p>
            <a:r>
              <a:rPr lang="en-US"/>
              <a:t>Inside of the User Endpoint</a:t>
            </a:r>
          </a:p>
          <a:p>
            <a:r>
              <a:rPr lang="en-US"/>
              <a:t>Cryptographic Operations, Data Storage</a:t>
            </a:r>
          </a:p>
          <a:p>
            <a:r>
              <a:rPr lang="en-US"/>
              <a:t>Data about the subscriber</a:t>
            </a:r>
          </a:p>
          <a:p>
            <a:r>
              <a:rPr lang="en-US"/>
              <a:t>TPM to store keys</a:t>
            </a:r>
          </a:p>
          <a:p>
            <a:r>
              <a:rPr lang="en-US"/>
              <a:t>Duplicate of data on HSS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850" y="91866"/>
            <a:ext cx="12954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438400" y="385623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SIM Card (SIM)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24832-86E2-9D3B-7D70-A9E598EF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9925-5648-7348-ACC6-8F355F488809}" type="datetime3">
              <a:rPr lang="en-US" smtClean="0"/>
              <a:t>26 April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4C30F1-210F-2313-9613-D0CCB9F4F2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314"/>
            <a:ext cx="2187019" cy="21870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9C70B-32B4-C8E5-9B80-BC462FA3DFB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1" y="1536699"/>
            <a:ext cx="2187019" cy="2187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209800" y="739566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SIM Card (SIM)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C768-1A62-4546-94F8-5E4AAF9757A4}"/>
              </a:ext>
            </a:extLst>
          </p:cNvPr>
          <p:cNvSpPr txBox="1"/>
          <p:nvPr/>
        </p:nvSpPr>
        <p:spPr>
          <a:xfrm>
            <a:off x="2209800" y="2276265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User Endpoint (UE)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86C3-9C0D-11FC-1DBD-0E6AD0C07850}"/>
              </a:ext>
            </a:extLst>
          </p:cNvPr>
          <p:cNvSpPr txBox="1"/>
          <p:nvPr/>
        </p:nvSpPr>
        <p:spPr>
          <a:xfrm>
            <a:off x="2237819" y="3787564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Mobility Management Engine (MME)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EB71C-58B7-0A7F-E03B-42A92D228743}"/>
              </a:ext>
            </a:extLst>
          </p:cNvPr>
          <p:cNvSpPr txBox="1"/>
          <p:nvPr/>
        </p:nvSpPr>
        <p:spPr>
          <a:xfrm>
            <a:off x="2237819" y="5298863"/>
            <a:ext cx="787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Home Subscriber Server (HSS)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56A27-D4F1-841A-8E64-CFDFE4AA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9182-2608-C248-9529-597C95D8DB5A}" type="datetime3">
              <a:rPr lang="en-US" smtClean="0"/>
              <a:t>26 April 2023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533BFD-7C07-F366-C58D-44FDE0A988B6}"/>
              </a:ext>
            </a:extLst>
          </p:cNvPr>
          <p:cNvSpPr/>
          <p:nvPr/>
        </p:nvSpPr>
        <p:spPr>
          <a:xfrm>
            <a:off x="2346960" y="4579478"/>
            <a:ext cx="9267144" cy="7395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Core</a:t>
            </a:r>
          </a:p>
        </p:txBody>
      </p:sp>
      <p:pic>
        <p:nvPicPr>
          <p:cNvPr id="15" name="Graphic 14" descr="Earth globe: Americas with solid fill">
            <a:extLst>
              <a:ext uri="{FF2B5EF4-FFF2-40B4-BE49-F238E27FC236}">
                <a16:creationId xmlns:a16="http://schemas.microsoft.com/office/drawing/2014/main" id="{414E4AEA-90CF-AB75-1131-A33B1B0E1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99" y="3286455"/>
            <a:ext cx="1639419" cy="1639419"/>
          </a:xfrm>
          <a:prstGeom prst="rect">
            <a:avLst/>
          </a:prstGeom>
        </p:spPr>
      </p:pic>
      <p:pic>
        <p:nvPicPr>
          <p:cNvPr id="16" name="Graphic 15" descr="Work from home Wi-Fi with solid fill">
            <a:extLst>
              <a:ext uri="{FF2B5EF4-FFF2-40B4-BE49-F238E27FC236}">
                <a16:creationId xmlns:a16="http://schemas.microsoft.com/office/drawing/2014/main" id="{CF3DE8B1-008A-2F1F-E142-FE8E4835D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668" y="4949261"/>
            <a:ext cx="1277679" cy="1277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D03C4B-B8F2-DCCA-9FD2-113402750BEF}"/>
              </a:ext>
            </a:extLst>
          </p:cNvPr>
          <p:cNvSpPr/>
          <p:nvPr/>
        </p:nvSpPr>
        <p:spPr>
          <a:xfrm>
            <a:off x="2346960" y="2984151"/>
            <a:ext cx="9267144" cy="739567"/>
          </a:xfrm>
          <a:prstGeom prst="rect">
            <a:avLst/>
          </a:prstGeom>
          <a:solidFill>
            <a:srgbClr val="F2391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Base Station/Radio (</a:t>
            </a:r>
            <a:r>
              <a:rPr lang="en-US" err="1"/>
              <a:t>eNB</a:t>
            </a:r>
            <a:r>
              <a:rPr lang="en-US"/>
              <a:t>/ng-</a:t>
            </a:r>
            <a:r>
              <a:rPr lang="en-US" err="1"/>
              <a:t>eNB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23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221CD-C39E-A1CB-EE85-D8989C0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Device that a user interacts with</a:t>
            </a:r>
          </a:p>
          <a:p>
            <a:r>
              <a:rPr lang="en-US"/>
              <a:t>Phone, Laptop, Car, Vending Machine</a:t>
            </a:r>
          </a:p>
          <a:p>
            <a:r>
              <a:rPr lang="en-US"/>
              <a:t>Contains the SIM Card</a:t>
            </a:r>
          </a:p>
          <a:p>
            <a:r>
              <a:rPr lang="en-US"/>
              <a:t>Radios to connect to the network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D0F51-DD5F-39EE-4B6B-D1AE26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alexbeaver.com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05FA5-7209-E1E5-A85F-CB193E5D5156}"/>
              </a:ext>
            </a:extLst>
          </p:cNvPr>
          <p:cNvSpPr txBox="1"/>
          <p:nvPr/>
        </p:nvSpPr>
        <p:spPr>
          <a:xfrm>
            <a:off x="2505074" y="386556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User Endpoint (UE)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5BB885-4122-92A1-6B5B-8A8A451212B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5074" y="120440"/>
            <a:ext cx="1238251" cy="123825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A073-80CE-0B6E-5022-8F9890F0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2A2-5E72-4745-A6A0-1D0F5C600710}" type="datetime3">
              <a:rPr lang="en-US" smtClean="0"/>
              <a:t>26 April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qua Derived">
      <a:dk1>
        <a:srgbClr val="011126"/>
      </a:dk1>
      <a:lt1>
        <a:sysClr val="window" lastClr="FFFFFF"/>
      </a:lt1>
      <a:dk2>
        <a:srgbClr val="011126"/>
      </a:dk2>
      <a:lt2>
        <a:srgbClr val="E7E6E6"/>
      </a:lt2>
      <a:accent1>
        <a:srgbClr val="05DBF2"/>
      </a:accent1>
      <a:accent2>
        <a:srgbClr val="B31DF2"/>
      </a:accent2>
      <a:accent3>
        <a:srgbClr val="F2391D"/>
      </a:accent3>
      <a:accent4>
        <a:srgbClr val="06CCAE"/>
      </a:accent4>
      <a:accent5>
        <a:srgbClr val="F21D91"/>
      </a:accent5>
      <a:accent6>
        <a:srgbClr val="F2AD1D"/>
      </a:accent6>
      <a:hlink>
        <a:srgbClr val="05DBF2"/>
      </a:hlink>
      <a:folHlink>
        <a:srgbClr val="05DBF2"/>
      </a:folHlink>
    </a:clrScheme>
    <a:fontScheme name="Poppins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F1D05A-2996-442D-9E18-93AEAF6F5EE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Macintosh PowerPoint</Application>
  <PresentationFormat>Widescreen</PresentationFormat>
  <Paragraphs>364</Paragraphs>
  <Slides>46</Slides>
  <Notes>5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Poppins</vt:lpstr>
      <vt:lpstr>Poppins Light</vt:lpstr>
      <vt:lpstr>Poppins SemiBold</vt:lpstr>
      <vt:lpstr>Office Theme</vt:lpstr>
      <vt:lpstr>Cellular Cryptography</vt:lpstr>
      <vt:lpstr>Topics</vt:lpstr>
      <vt:lpstr>Constraints of a Mobile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Authentication vs Authorization</vt:lpstr>
      <vt:lpstr>Authentication and Authorization</vt:lpstr>
      <vt:lpstr>Keys</vt:lpstr>
      <vt:lpstr>Keys</vt:lpstr>
      <vt:lpstr>Minimize Computation</vt:lpstr>
      <vt:lpstr>Minimize Computation</vt:lpstr>
      <vt:lpstr>Minimize Computation</vt:lpstr>
      <vt:lpstr>Minimize Computation</vt:lpstr>
      <vt:lpstr>Opportunities for Failure</vt:lpstr>
      <vt:lpstr>Evolution Over Time</vt:lpstr>
      <vt:lpstr>Downgrade Attack</vt:lpstr>
      <vt:lpstr>Network Components</vt:lpstr>
      <vt:lpstr>PowerPoint Presentation</vt:lpstr>
      <vt:lpstr>Strata</vt:lpstr>
      <vt:lpstr>AS</vt:lpstr>
      <vt:lpstr>NAS</vt:lpstr>
      <vt:lpstr>Algorithm-Independent</vt:lpstr>
      <vt:lpstr>PowerPoint Presentation</vt:lpstr>
      <vt:lpstr>Graveyard</vt:lpstr>
      <vt:lpstr>Keys</vt:lpstr>
      <vt:lpstr>PowerPoint Presentation</vt:lpstr>
      <vt:lpstr>PowerPoint Presentation</vt:lpstr>
      <vt:lpstr>AV Authentication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(SQN)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Mundol</dc:title>
  <dc:creator>Alex Beaver</dc:creator>
  <cp:lastModifiedBy>Alex Beaver</cp:lastModifiedBy>
  <cp:revision>1</cp:revision>
  <dcterms:created xsi:type="dcterms:W3CDTF">2021-11-12T00:19:02Z</dcterms:created>
  <dcterms:modified xsi:type="dcterms:W3CDTF">2023-04-27T21:03:03Z</dcterms:modified>
</cp:coreProperties>
</file>